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44"/>
  </p:notesMasterIdLst>
  <p:sldIdLst>
    <p:sldId id="256" r:id="rId3"/>
    <p:sldId id="257" r:id="rId4"/>
    <p:sldId id="258" r:id="rId5"/>
    <p:sldId id="260" r:id="rId6"/>
    <p:sldId id="296" r:id="rId7"/>
    <p:sldId id="261" r:id="rId8"/>
    <p:sldId id="262" r:id="rId9"/>
    <p:sldId id="299" r:id="rId10"/>
    <p:sldId id="298" r:id="rId11"/>
    <p:sldId id="264" r:id="rId12"/>
    <p:sldId id="265" r:id="rId13"/>
    <p:sldId id="266" r:id="rId14"/>
    <p:sldId id="267" r:id="rId15"/>
    <p:sldId id="294" r:id="rId16"/>
    <p:sldId id="293" r:id="rId17"/>
    <p:sldId id="268" r:id="rId18"/>
    <p:sldId id="269" r:id="rId19"/>
    <p:sldId id="270" r:id="rId20"/>
    <p:sldId id="271" r:id="rId21"/>
    <p:sldId id="272" r:id="rId22"/>
    <p:sldId id="273" r:id="rId23"/>
    <p:sldId id="274" r:id="rId24"/>
    <p:sldId id="295"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x="9144000" cy="5143500" type="screen16x9"/>
  <p:notesSz cx="6858000" cy="9144000"/>
  <p:embeddedFontLst>
    <p:embeddedFont>
      <p:font typeface="Amatic SC" panose="00000500000000000000" pitchFamily="2" charset="-79"/>
      <p:regular r:id="rId45"/>
      <p:bold r:id="rId46"/>
    </p:embeddedFont>
    <p:embeddedFont>
      <p:font typeface="Bebas Neue" panose="020B0606020202050201" pitchFamily="34" charset="0"/>
      <p:regular r:id="rId47"/>
    </p:embeddedFont>
    <p:embeddedFont>
      <p:font typeface="Gantari" panose="020B0604020202020204" charset="0"/>
      <p:regular r:id="rId48"/>
      <p:bold r:id="rId49"/>
      <p:italic r:id="rId50"/>
      <p:boldItalic r:id="rId51"/>
    </p:embeddedFont>
    <p:embeddedFont>
      <p:font typeface="Golos Text" panose="020B0604020202020204" charset="0"/>
      <p:regular r:id="rId52"/>
      <p:bold r:id="rId53"/>
    </p:embeddedFont>
    <p:embeddedFont>
      <p:font typeface="Golos Text Medium" panose="020B0604020202020204" charset="0"/>
      <p:regular r:id="rId54"/>
      <p:bold r:id="rId55"/>
    </p:embeddedFont>
    <p:embeddedFont>
      <p:font typeface="Proxima Nova" panose="020B0604020202020204" charset="0"/>
      <p:regular r:id="rId56"/>
      <p:bold r:id="rId57"/>
      <p:italic r:id="rId58"/>
      <p:boldItalic r:id="rId59"/>
    </p:embeddedFont>
    <p:embeddedFont>
      <p:font typeface="Roboto Medium" panose="020000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96BF19-12D9-4721-A7AC-4C09888F2DF8}">
  <a:tblStyle styleId="{7C96BF19-12D9-4721-A7AC-4C09888F2D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63" Type="http://schemas.openxmlformats.org/officeDocument/2006/relationships/font" Target="fonts/font19.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a:extLst>
            <a:ext uri="{FF2B5EF4-FFF2-40B4-BE49-F238E27FC236}">
              <a16:creationId xmlns:a16="http://schemas.microsoft.com/office/drawing/2014/main" id="{79654ED0-59F1-5B6B-26F7-47EF7ACE3358}"/>
            </a:ext>
          </a:extLst>
        </p:cNvPr>
        <p:cNvGrpSpPr/>
        <p:nvPr/>
      </p:nvGrpSpPr>
      <p:grpSpPr>
        <a:xfrm>
          <a:off x="0" y="0"/>
          <a:ext cx="0" cy="0"/>
          <a:chOff x="0" y="0"/>
          <a:chExt cx="0" cy="0"/>
        </a:xfrm>
      </p:grpSpPr>
      <p:sp>
        <p:nvSpPr>
          <p:cNvPr id="499" name="Google Shape;499;g22b21ebf290_0_207:notes">
            <a:extLst>
              <a:ext uri="{FF2B5EF4-FFF2-40B4-BE49-F238E27FC236}">
                <a16:creationId xmlns:a16="http://schemas.microsoft.com/office/drawing/2014/main" id="{9D7BF028-3BE8-6729-DAF7-D0D112736C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a:extLst>
              <a:ext uri="{FF2B5EF4-FFF2-40B4-BE49-F238E27FC236}">
                <a16:creationId xmlns:a16="http://schemas.microsoft.com/office/drawing/2014/main" id="{C447C5A1-1FD3-BF5F-1C46-E355CAAD20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2551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67318EF9-994F-0DE2-8010-54B09E38CB07}"/>
            </a:ext>
          </a:extLst>
        </p:cNvPr>
        <p:cNvGrpSpPr/>
        <p:nvPr/>
      </p:nvGrpSpPr>
      <p:grpSpPr>
        <a:xfrm>
          <a:off x="0" y="0"/>
          <a:ext cx="0" cy="0"/>
          <a:chOff x="0" y="0"/>
          <a:chExt cx="0" cy="0"/>
        </a:xfrm>
      </p:grpSpPr>
      <p:sp>
        <p:nvSpPr>
          <p:cNvPr id="491" name="Google Shape;491;g22b21ebf290_0_178:notes">
            <a:extLst>
              <a:ext uri="{FF2B5EF4-FFF2-40B4-BE49-F238E27FC236}">
                <a16:creationId xmlns:a16="http://schemas.microsoft.com/office/drawing/2014/main" id="{EB18F599-CA4A-33F7-7816-6779442AB9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a:extLst>
              <a:ext uri="{FF2B5EF4-FFF2-40B4-BE49-F238E27FC236}">
                <a16:creationId xmlns:a16="http://schemas.microsoft.com/office/drawing/2014/main" id="{A1977B53-84F1-CBA0-38A4-7AC7E2EECB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9404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2b21ebf290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6A117BB7-E810-9A99-32D3-85F41E5839A0}"/>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35BB5D81-7BF6-6B33-C52F-7CE682A13D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04AA4A41-01D2-C5E4-BC5A-7526539A84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19273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b21ebf290_0_20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b21ebf290_0_20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2b21ebf290_0_20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2b21ebf290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22b21ebf290_0_20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22b21ebf290_0_20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2b21ebf290_0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2b21ebf290_0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22b21ebf290_0_20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22b21ebf290_0_20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2b21ebf290_0_20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2b21ebf290_0_20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2"/>
        <p:cNvGrpSpPr/>
        <p:nvPr/>
      </p:nvGrpSpPr>
      <p:grpSpPr>
        <a:xfrm>
          <a:off x="0" y="0"/>
          <a:ext cx="0" cy="0"/>
          <a:chOff x="0" y="0"/>
          <a:chExt cx="0" cy="0"/>
        </a:xfrm>
      </p:grpSpPr>
      <p:sp>
        <p:nvSpPr>
          <p:cNvPr id="3583" name="Google Shape;3583;g22b21ebf290_0_23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4" name="Google Shape;3584;g22b21ebf290_0_2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g22b21ebf290_0_23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3" name="Google Shape;4003;g22b21ebf290_0_2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1"/>
        <p:cNvGrpSpPr/>
        <p:nvPr/>
      </p:nvGrpSpPr>
      <p:grpSpPr>
        <a:xfrm>
          <a:off x="0" y="0"/>
          <a:ext cx="0" cy="0"/>
          <a:chOff x="0" y="0"/>
          <a:chExt cx="0" cy="0"/>
        </a:xfrm>
      </p:grpSpPr>
      <p:sp>
        <p:nvSpPr>
          <p:cNvPr id="4172" name="Google Shape;4172;g22b21ebf290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3" name="Google Shape;4173;g22b21ebf290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22b21ebf290_0_2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22b21ebf290_0_2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6"/>
        <p:cNvGrpSpPr/>
        <p:nvPr/>
      </p:nvGrpSpPr>
      <p:grpSpPr>
        <a:xfrm>
          <a:off x="0" y="0"/>
          <a:ext cx="0" cy="0"/>
          <a:chOff x="0" y="0"/>
          <a:chExt cx="0" cy="0"/>
        </a:xfrm>
      </p:grpSpPr>
      <p:sp>
        <p:nvSpPr>
          <p:cNvPr id="4957" name="Google Shape;4957;g22b21ebf290_0_24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8" name="Google Shape;4958;g22b21ebf290_0_24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22b21ebf290_0_25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22b21ebf290_0_2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0"/>
        <p:cNvGrpSpPr/>
        <p:nvPr/>
      </p:nvGrpSpPr>
      <p:grpSpPr>
        <a:xfrm>
          <a:off x="0" y="0"/>
          <a:ext cx="0" cy="0"/>
          <a:chOff x="0" y="0"/>
          <a:chExt cx="0" cy="0"/>
        </a:xfrm>
      </p:grpSpPr>
      <p:sp>
        <p:nvSpPr>
          <p:cNvPr id="7141" name="Google Shape;7141;g22b21ebf290_0_26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2" name="Google Shape;7142;g22b21ebf290_0_26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22b21ebf290_0_28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22b21ebf290_0_28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8"/>
        <p:cNvGrpSpPr/>
        <p:nvPr/>
      </p:nvGrpSpPr>
      <p:grpSpPr>
        <a:xfrm>
          <a:off x="0" y="0"/>
          <a:ext cx="0" cy="0"/>
          <a:chOff x="0" y="0"/>
          <a:chExt cx="0" cy="0"/>
        </a:xfrm>
      </p:grpSpPr>
      <p:sp>
        <p:nvSpPr>
          <p:cNvPr id="11549" name="Google Shape;11549;g22b21ebf290_0_31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0" name="Google Shape;11550;g22b21ebf290_0_3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4"/>
        <p:cNvGrpSpPr/>
        <p:nvPr/>
      </p:nvGrpSpPr>
      <p:grpSpPr>
        <a:xfrm>
          <a:off x="0" y="0"/>
          <a:ext cx="0" cy="0"/>
          <a:chOff x="0" y="0"/>
          <a:chExt cx="0" cy="0"/>
        </a:xfrm>
      </p:grpSpPr>
      <p:sp>
        <p:nvSpPr>
          <p:cNvPr id="13185" name="Google Shape;13185;g22b21ebf290_0_32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6" name="Google Shape;13186;g22b21ebf290_0_32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6"/>
        <p:cNvGrpSpPr/>
        <p:nvPr/>
      </p:nvGrpSpPr>
      <p:grpSpPr>
        <a:xfrm>
          <a:off x="0" y="0"/>
          <a:ext cx="0" cy="0"/>
          <a:chOff x="0" y="0"/>
          <a:chExt cx="0" cy="0"/>
        </a:xfrm>
      </p:grpSpPr>
      <p:sp>
        <p:nvSpPr>
          <p:cNvPr id="14227" name="Google Shape;14227;g22b21ebf290_0_33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8" name="Google Shape;14228;g22b21ebf290_0_3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9"/>
        <p:cNvGrpSpPr/>
        <p:nvPr/>
      </p:nvGrpSpPr>
      <p:grpSpPr>
        <a:xfrm>
          <a:off x="0" y="0"/>
          <a:ext cx="0" cy="0"/>
          <a:chOff x="0" y="0"/>
          <a:chExt cx="0" cy="0"/>
        </a:xfrm>
      </p:grpSpPr>
      <p:sp>
        <p:nvSpPr>
          <p:cNvPr id="15770" name="Google Shape;15770;g22b21ebf290_0_3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1" name="Google Shape;15771;g22b21ebf290_0_3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FE4AD43F-0B64-B6F0-26CB-3ABF09BD269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DCE33BC2-8322-5A38-F761-F7B05605F8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4BE9D762-209C-E75E-23E4-7C3807537E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6110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9B1B3A67-6AFB-7401-3A02-6D62E95BF6A6}"/>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0211270E-E292-0F02-D754-903D8FE04B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D2C8A84E-5295-0982-276A-EB3F4A7BA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156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a:extLst>
            <a:ext uri="{FF2B5EF4-FFF2-40B4-BE49-F238E27FC236}">
              <a16:creationId xmlns:a16="http://schemas.microsoft.com/office/drawing/2014/main" id="{ADEA2626-83A3-18A0-376F-AD72A3C14BEB}"/>
            </a:ext>
          </a:extLst>
        </p:cNvPr>
        <p:cNvGrpSpPr/>
        <p:nvPr/>
      </p:nvGrpSpPr>
      <p:grpSpPr>
        <a:xfrm>
          <a:off x="0" y="0"/>
          <a:ext cx="0" cy="0"/>
          <a:chOff x="0" y="0"/>
          <a:chExt cx="0" cy="0"/>
        </a:xfrm>
      </p:grpSpPr>
      <p:sp>
        <p:nvSpPr>
          <p:cNvPr id="206" name="Google Shape;206;g22b21ebf290_0_244:notes">
            <a:extLst>
              <a:ext uri="{FF2B5EF4-FFF2-40B4-BE49-F238E27FC236}">
                <a16:creationId xmlns:a16="http://schemas.microsoft.com/office/drawing/2014/main" id="{CFBE6658-AA86-A7BC-321F-D61BEBE728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a:extLst>
              <a:ext uri="{FF2B5EF4-FFF2-40B4-BE49-F238E27FC236}">
                <a16:creationId xmlns:a16="http://schemas.microsoft.com/office/drawing/2014/main" id="{64C8B7EB-C11B-FC3D-3C54-1C8D103C86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87925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299463" y="1140750"/>
            <a:ext cx="5290845"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A Unified Model for Multimodal Image Generation and Editing</a:t>
            </a:r>
            <a:endParaRPr lang="en-US" sz="3600"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317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761946" y="2253064"/>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78" name="Google Shape;478;p30"/>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marL="0" lvl="0" indent="0" algn="l" rtl="0">
              <a:spcBef>
                <a:spcPts val="1000"/>
              </a:spcBef>
              <a:spcAft>
                <a:spcPts val="0"/>
              </a:spcAft>
              <a:buNone/>
            </a:pPr>
            <a:r>
              <a:rPr lang="en"/>
              <a:t>These are the well-known chatbots that allow us to interact with them according to our search history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In this case, AI brings the possibility of generating greater security, offering new operations and being aware of relevant market information</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3915584" y="258628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2740950" y="3699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87" name="Google Shape;487;p31"/>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It allows to know and recommend what the customer needs, predicting trends and making very detailed analysis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9" name="Google Shape;489;p31"/>
          <p:cNvCxnSpPr/>
          <p:nvPr/>
        </p:nvCxnSpPr>
        <p:spPr>
          <a:xfrm>
            <a:off x="276090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Experiments</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1">
          <a:extLst>
            <a:ext uri="{FF2B5EF4-FFF2-40B4-BE49-F238E27FC236}">
              <a16:creationId xmlns:a16="http://schemas.microsoft.com/office/drawing/2014/main" id="{492023DE-B248-E274-4F22-BDBC82CDB504}"/>
            </a:ext>
          </a:extLst>
        </p:cNvPr>
        <p:cNvGrpSpPr/>
        <p:nvPr/>
      </p:nvGrpSpPr>
      <p:grpSpPr>
        <a:xfrm>
          <a:off x="0" y="0"/>
          <a:ext cx="0" cy="0"/>
          <a:chOff x="0" y="0"/>
          <a:chExt cx="0" cy="0"/>
        </a:xfrm>
      </p:grpSpPr>
      <p:sp>
        <p:nvSpPr>
          <p:cNvPr id="502" name="Google Shape;502;p33">
            <a:extLst>
              <a:ext uri="{FF2B5EF4-FFF2-40B4-BE49-F238E27FC236}">
                <a16:creationId xmlns:a16="http://schemas.microsoft.com/office/drawing/2014/main" id="{D639D9F3-356D-5B9F-30D4-65E16550D100}"/>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03" name="Google Shape;503;p33">
            <a:extLst>
              <a:ext uri="{FF2B5EF4-FFF2-40B4-BE49-F238E27FC236}">
                <a16:creationId xmlns:a16="http://schemas.microsoft.com/office/drawing/2014/main" id="{C0F72152-7B79-A102-65A0-942D45DB579F}"/>
              </a:ext>
            </a:extLst>
          </p:cNvPr>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AI makes our day-to-day life much easier, as machines can perform tasks that are difficult for us automatically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Fewer errors, since there is little human involvement and the tasks are performed automatically, the probability of error is greatly reduced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a:extLst>
              <a:ext uri="{FF2B5EF4-FFF2-40B4-BE49-F238E27FC236}">
                <a16:creationId xmlns:a16="http://schemas.microsoft.com/office/drawing/2014/main" id="{2E03254D-0E51-994A-97FC-17D4CBB7A523}"/>
              </a:ext>
            </a:extLst>
          </p:cNvPr>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a:extLst>
              <a:ext uri="{FF2B5EF4-FFF2-40B4-BE49-F238E27FC236}">
                <a16:creationId xmlns:a16="http://schemas.microsoft.com/office/drawing/2014/main" id="{86AFB8A9-4E0A-CD4E-5F30-B643E14B0184}"/>
              </a:ext>
            </a:extLst>
          </p:cNvPr>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a:extLst>
              <a:ext uri="{FF2B5EF4-FFF2-40B4-BE49-F238E27FC236}">
                <a16:creationId xmlns:a16="http://schemas.microsoft.com/office/drawing/2014/main" id="{049B564F-8DA8-E02B-0AD5-DB5046F6FF8D}"/>
              </a:ext>
            </a:extLst>
          </p:cNvPr>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894619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2B70318C-82C7-9261-C36A-D68A32F417C9}"/>
            </a:ext>
          </a:extLst>
        </p:cNvPr>
        <p:cNvGrpSpPr/>
        <p:nvPr/>
      </p:nvGrpSpPr>
      <p:grpSpPr>
        <a:xfrm>
          <a:off x="0" y="0"/>
          <a:ext cx="0" cy="0"/>
          <a:chOff x="0" y="0"/>
          <a:chExt cx="0" cy="0"/>
        </a:xfrm>
      </p:grpSpPr>
      <p:sp>
        <p:nvSpPr>
          <p:cNvPr id="494" name="Google Shape;494;p32">
            <a:extLst>
              <a:ext uri="{FF2B5EF4-FFF2-40B4-BE49-F238E27FC236}">
                <a16:creationId xmlns:a16="http://schemas.microsoft.com/office/drawing/2014/main" id="{1FEA26E6-D801-2D74-0EBA-047D1CE8BFD5}"/>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indent="0"/>
            <a:r>
              <a:rPr lang="en-US" dirty="0"/>
              <a:t>Limitations and Conclusion</a:t>
            </a:r>
          </a:p>
        </p:txBody>
      </p:sp>
      <p:sp>
        <p:nvSpPr>
          <p:cNvPr id="495" name="Google Shape;495;p32">
            <a:extLst>
              <a:ext uri="{FF2B5EF4-FFF2-40B4-BE49-F238E27FC236}">
                <a16:creationId xmlns:a16="http://schemas.microsoft.com/office/drawing/2014/main" id="{28634C1F-E4E7-D2DA-B706-9398808D09E6}"/>
              </a:ext>
            </a:extLst>
          </p:cNvPr>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96" name="Google Shape;496;p32">
            <a:extLst>
              <a:ext uri="{FF2B5EF4-FFF2-40B4-BE49-F238E27FC236}">
                <a16:creationId xmlns:a16="http://schemas.microsoft.com/office/drawing/2014/main" id="{439C391E-A344-BD61-D44F-375010E947B4}"/>
              </a:ext>
            </a:extLst>
          </p:cNvPr>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a:extLst>
              <a:ext uri="{FF2B5EF4-FFF2-40B4-BE49-F238E27FC236}">
                <a16:creationId xmlns:a16="http://schemas.microsoft.com/office/drawing/2014/main" id="{71D496E4-F7F7-B293-3D08-343FD79F34E6}"/>
              </a:ext>
            </a:extLst>
          </p:cNvPr>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extLst>
      <p:ext uri="{BB962C8B-B14F-4D97-AF65-F5344CB8AC3E}">
        <p14:creationId xmlns:p14="http://schemas.microsoft.com/office/powerpoint/2010/main" val="1226487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03" name="Google Shape;503;p33"/>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AI makes our day-to-day life much easier, as machines can perform tasks that are difficult for us automatically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Fewer errors, since there is little human involvement and the tasks are performed automatically, the probability of error is greatly reduced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12" name="Google Shape;512;p3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Increased accuracy</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By reducing the likelihood of error, artificial intelligence provides high accuracy in decision making</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14" name="Google Shape;514;p34"/>
          <p:cNvCxnSpPr/>
          <p:nvPr/>
        </p:nvCxnSpPr>
        <p:spPr>
          <a:xfrm>
            <a:off x="3364875" y="26115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0" name="Google Shape;520;p35"/>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22" name="Google Shape;522;p35"/>
          <p:cNvCxnSpPr/>
          <p:nvPr/>
        </p:nvCxnSpPr>
        <p:spPr>
          <a:xfrm>
            <a:off x="5110150" y="28464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3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8" name="Google Shape;528;p36"/>
          <p:cNvSpPr txBox="1">
            <a:spLocks noGrp="1"/>
          </p:cNvSpPr>
          <p:nvPr>
            <p:ph type="body" idx="1"/>
          </p:nvPr>
        </p:nvSpPr>
        <p:spPr>
          <a:xfrm>
            <a:off x="715100" y="1267375"/>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6"/>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5" name="Google Shape;595;p36"/>
          <p:cNvCxnSpPr/>
          <p:nvPr/>
        </p:nvCxnSpPr>
        <p:spPr>
          <a:xfrm>
            <a:off x="497235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3414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3414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cxnSp>
        <p:nvCxnSpPr>
          <p:cNvPr id="187" name="Google Shape;187;p22"/>
          <p:cNvCxnSpPr/>
          <p:nvPr/>
        </p:nvCxnSpPr>
        <p:spPr>
          <a:xfrm>
            <a:off x="1259000" y="158281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0191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0191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Prior Art</a:t>
            </a:r>
            <a:endParaRPr dirty="0"/>
          </a:p>
        </p:txBody>
      </p:sp>
      <p:sp>
        <p:nvSpPr>
          <p:cNvPr id="190" name="Google Shape;190;p22"/>
          <p:cNvSpPr txBox="1">
            <a:spLocks noGrp="1"/>
          </p:cNvSpPr>
          <p:nvPr>
            <p:ph type="title" idx="5"/>
          </p:nvPr>
        </p:nvSpPr>
        <p:spPr>
          <a:xfrm>
            <a:off x="715100" y="26968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6968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sp>
        <p:nvSpPr>
          <p:cNvPr id="192" name="Google Shape;192;p22"/>
          <p:cNvSpPr txBox="1">
            <a:spLocks noGrp="1"/>
          </p:cNvSpPr>
          <p:nvPr>
            <p:ph type="title" idx="7"/>
          </p:nvPr>
        </p:nvSpPr>
        <p:spPr>
          <a:xfrm>
            <a:off x="715100" y="33745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814" y="33745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Experiments</a:t>
            </a:r>
            <a:endParaRPr dirty="0"/>
          </a:p>
        </p:txBody>
      </p:sp>
      <p:cxnSp>
        <p:nvCxnSpPr>
          <p:cNvPr id="194" name="Google Shape;194;p22"/>
          <p:cNvCxnSpPr/>
          <p:nvPr/>
        </p:nvCxnSpPr>
        <p:spPr>
          <a:xfrm>
            <a:off x="1259000" y="22603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29378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615310"/>
            <a:ext cx="552600" cy="0"/>
          </a:xfrm>
          <a:prstGeom prst="straightConnector1">
            <a:avLst/>
          </a:prstGeom>
          <a:noFill/>
          <a:ln w="19050" cap="flat" cmpd="sng">
            <a:solidFill>
              <a:schemeClr val="dk1"/>
            </a:solidFill>
            <a:prstDash val="solid"/>
            <a:round/>
            <a:headEnd type="none" w="med" len="med"/>
            <a:tailEnd type="stealth" w="med" len="med"/>
          </a:ln>
        </p:spPr>
      </p:cxnSp>
      <p:sp>
        <p:nvSpPr>
          <p:cNvPr id="2" name="Google Shape;192;p22">
            <a:extLst>
              <a:ext uri="{FF2B5EF4-FFF2-40B4-BE49-F238E27FC236}">
                <a16:creationId xmlns:a16="http://schemas.microsoft.com/office/drawing/2014/main" id="{D9D68D2D-CD21-35D9-E2F8-BCD78258034F}"/>
              </a:ext>
            </a:extLst>
          </p:cNvPr>
          <p:cNvSpPr txBox="1">
            <a:spLocks/>
          </p:cNvSpPr>
          <p:nvPr/>
        </p:nvSpPr>
        <p:spPr>
          <a:xfrm>
            <a:off x="715100" y="4052268"/>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sp>
        <p:nvSpPr>
          <p:cNvPr id="3" name="Google Shape;193;p22">
            <a:extLst>
              <a:ext uri="{FF2B5EF4-FFF2-40B4-BE49-F238E27FC236}">
                <a16:creationId xmlns:a16="http://schemas.microsoft.com/office/drawing/2014/main" id="{89BAF39C-A308-E423-8B3A-7CAAA1B31D80}"/>
              </a:ext>
            </a:extLst>
          </p:cNvPr>
          <p:cNvSpPr txBox="1">
            <a:spLocks/>
          </p:cNvSpPr>
          <p:nvPr/>
        </p:nvSpPr>
        <p:spPr>
          <a:xfrm>
            <a:off x="2050814" y="4052268"/>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Limitations and Conclusion</a:t>
            </a:r>
          </a:p>
        </p:txBody>
      </p:sp>
      <p:cxnSp>
        <p:nvCxnSpPr>
          <p:cNvPr id="4" name="Google Shape;196;p22">
            <a:extLst>
              <a:ext uri="{FF2B5EF4-FFF2-40B4-BE49-F238E27FC236}">
                <a16:creationId xmlns:a16="http://schemas.microsoft.com/office/drawing/2014/main" id="{EB156972-A6A8-F2B1-404A-38BC684CFA6B}"/>
              </a:ext>
            </a:extLst>
          </p:cNvPr>
          <p:cNvCxnSpPr/>
          <p:nvPr/>
        </p:nvCxnSpPr>
        <p:spPr>
          <a:xfrm>
            <a:off x="1259000" y="429301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7"/>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1" name="Google Shape;601;p37"/>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dirty="0"/>
              <a:t>Any questions?</a:t>
            </a:r>
            <a:endParaRPr dirty="0"/>
          </a:p>
          <a:p>
            <a:pPr marL="0" lvl="0" indent="0" algn="l" rtl="0">
              <a:spcBef>
                <a:spcPts val="1000"/>
              </a:spcBef>
              <a:spcAft>
                <a:spcPts val="0"/>
              </a:spcAft>
              <a:buClr>
                <a:schemeClr val="lt1"/>
              </a:buClr>
              <a:buSzPts val="1100"/>
              <a:buFont typeface="Arial"/>
              <a:buNone/>
            </a:pPr>
            <a:r>
              <a:rPr lang="en" dirty="0"/>
              <a:t>youremail@freepik.com </a:t>
            </a:r>
            <a:endParaRPr dirty="0"/>
          </a:p>
          <a:p>
            <a:pPr marL="0" lvl="0" indent="0" algn="l" rtl="0">
              <a:spcBef>
                <a:spcPts val="0"/>
              </a:spcBef>
              <a:spcAft>
                <a:spcPts val="0"/>
              </a:spcAft>
              <a:buClr>
                <a:schemeClr val="lt1"/>
              </a:buClr>
              <a:buSzPts val="1100"/>
              <a:buFont typeface="Arial"/>
              <a:buNone/>
            </a:pPr>
            <a:r>
              <a:rPr lang="en" dirty="0"/>
              <a:t>+91  620 421 838 </a:t>
            </a:r>
            <a:endParaRPr dirty="0"/>
          </a:p>
          <a:p>
            <a:pPr marL="0" lvl="0" indent="0" algn="l" rtl="0">
              <a:spcBef>
                <a:spcPts val="0"/>
              </a:spcBef>
              <a:spcAft>
                <a:spcPts val="0"/>
              </a:spcAft>
              <a:buNone/>
            </a:pPr>
            <a:r>
              <a:rPr lang="en" dirty="0"/>
              <a:t>yourwebpage.com</a:t>
            </a:r>
            <a:endParaRPr dirty="0"/>
          </a:p>
        </p:txBody>
      </p:sp>
      <p:sp>
        <p:nvSpPr>
          <p:cNvPr id="602" name="Google Shape;602;p37"/>
          <p:cNvSpPr txBox="1"/>
          <p:nvPr/>
        </p:nvSpPr>
        <p:spPr>
          <a:xfrm>
            <a:off x="715100" y="40147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Golos Text"/>
                <a:ea typeface="Golos Text"/>
                <a:cs typeface="Golos Text"/>
                <a:sym typeface="Golos Text"/>
              </a:rPr>
              <a:t>Please, keep this slide as attribution</a:t>
            </a:r>
            <a:endParaRPr sz="1000" b="1">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37"/>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23" name="Google Shape;623;p3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624" name="Google Shape;624;p3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39"/>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marL="0" lvl="0" indent="0" algn="l" rtl="0">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7AA54807-1400-70CE-9156-74FD4CCB028A}"/>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1FBF597B-656E-E540-0932-DEEF73612905}"/>
              </a:ext>
            </a:extLst>
          </p:cNvPr>
          <p:cNvSpPr txBox="1">
            <a:spLocks noGrp="1"/>
          </p:cNvSpPr>
          <p:nvPr>
            <p:ph type="title"/>
          </p:nvPr>
        </p:nvSpPr>
        <p:spPr>
          <a:xfrm>
            <a:off x="715100" y="5350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 Generation</a:t>
            </a:r>
            <a:endParaRPr dirty="0"/>
          </a:p>
        </p:txBody>
      </p:sp>
      <p:sp>
        <p:nvSpPr>
          <p:cNvPr id="282" name="Google Shape;282;p25">
            <a:extLst>
              <a:ext uri="{FF2B5EF4-FFF2-40B4-BE49-F238E27FC236}">
                <a16:creationId xmlns:a16="http://schemas.microsoft.com/office/drawing/2014/main" id="{148C83FA-39EA-139A-8D0C-FE882049E993}"/>
              </a:ext>
            </a:extLst>
          </p:cNvPr>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intelligence (AI) is a set of </a:t>
            </a:r>
            <a:r>
              <a:rPr lang="en" b="1"/>
              <a:t>technologies </a:t>
            </a:r>
            <a:r>
              <a:rPr lang="en"/>
              <a:t>that enable computers to perform a variety of </a:t>
            </a:r>
            <a:r>
              <a:rPr lang="en" b="1"/>
              <a:t>advanced functions</a:t>
            </a:r>
            <a:r>
              <a:rPr lang="en"/>
              <a:t>, including the ability to see, understand and translate spoken and written language, analyze data, make recommendations, and so on</a:t>
            </a:r>
            <a:endParaRPr/>
          </a:p>
          <a:p>
            <a:pPr marL="0" lvl="0" indent="0" algn="l" rtl="0">
              <a:spcBef>
                <a:spcPts val="1000"/>
              </a:spcBef>
              <a:spcAft>
                <a:spcPts val="0"/>
              </a:spcAft>
              <a:buNone/>
            </a:pPr>
            <a:r>
              <a:rPr lang="en"/>
              <a:t>In other words, machines that are programmed to perform certain tasks </a:t>
            </a:r>
            <a:r>
              <a:rPr lang="en" b="1"/>
              <a:t>automatically</a:t>
            </a:r>
            <a:r>
              <a:rPr lang="en"/>
              <a:t> without the need for humans to supervise their work</a:t>
            </a:r>
            <a:endParaRPr/>
          </a:p>
          <a:p>
            <a:pPr marL="0" lvl="0" indent="0" algn="l" rtl="0">
              <a:spcBef>
                <a:spcPts val="0"/>
              </a:spcBef>
              <a:spcAft>
                <a:spcPts val="0"/>
              </a:spcAft>
              <a:buNone/>
            </a:pPr>
            <a:endParaRPr/>
          </a:p>
        </p:txBody>
      </p:sp>
      <p:grpSp>
        <p:nvGrpSpPr>
          <p:cNvPr id="283" name="Google Shape;283;p25">
            <a:extLst>
              <a:ext uri="{FF2B5EF4-FFF2-40B4-BE49-F238E27FC236}">
                <a16:creationId xmlns:a16="http://schemas.microsoft.com/office/drawing/2014/main" id="{942827F6-336E-CEEF-8E9F-2AA21A4F53B3}"/>
              </a:ext>
            </a:extLst>
          </p:cNvPr>
          <p:cNvGrpSpPr/>
          <p:nvPr/>
        </p:nvGrpSpPr>
        <p:grpSpPr>
          <a:xfrm>
            <a:off x="5201312" y="729700"/>
            <a:ext cx="3303886" cy="3878927"/>
            <a:chOff x="5201312" y="729700"/>
            <a:chExt cx="3303886" cy="3878927"/>
          </a:xfrm>
        </p:grpSpPr>
        <p:grpSp>
          <p:nvGrpSpPr>
            <p:cNvPr id="284" name="Google Shape;284;p25">
              <a:extLst>
                <a:ext uri="{FF2B5EF4-FFF2-40B4-BE49-F238E27FC236}">
                  <a16:creationId xmlns:a16="http://schemas.microsoft.com/office/drawing/2014/main" id="{8EBCC7A1-9257-7E7F-E209-012B2FB27471}"/>
                </a:ext>
              </a:extLst>
            </p:cNvPr>
            <p:cNvGrpSpPr/>
            <p:nvPr/>
          </p:nvGrpSpPr>
          <p:grpSpPr>
            <a:xfrm flipH="1">
              <a:off x="5201312" y="932488"/>
              <a:ext cx="1331387" cy="724666"/>
              <a:chOff x="238125" y="2409350"/>
              <a:chExt cx="760575" cy="414000"/>
            </a:xfrm>
          </p:grpSpPr>
          <p:sp>
            <p:nvSpPr>
              <p:cNvPr id="285" name="Google Shape;285;p25">
                <a:extLst>
                  <a:ext uri="{FF2B5EF4-FFF2-40B4-BE49-F238E27FC236}">
                    <a16:creationId xmlns:a16="http://schemas.microsoft.com/office/drawing/2014/main" id="{159DBCDF-7957-FB09-58E1-15E1E0B6BA15}"/>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a:extLst>
                  <a:ext uri="{FF2B5EF4-FFF2-40B4-BE49-F238E27FC236}">
                    <a16:creationId xmlns:a16="http://schemas.microsoft.com/office/drawing/2014/main" id="{546567D1-FFED-3959-0D1F-4CB96A499487}"/>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a:extLst>
                  <a:ext uri="{FF2B5EF4-FFF2-40B4-BE49-F238E27FC236}">
                    <a16:creationId xmlns:a16="http://schemas.microsoft.com/office/drawing/2014/main" id="{5155738A-4925-7274-70A1-0902E1074B31}"/>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a:extLst>
                  <a:ext uri="{FF2B5EF4-FFF2-40B4-BE49-F238E27FC236}">
                    <a16:creationId xmlns:a16="http://schemas.microsoft.com/office/drawing/2014/main" id="{5800582A-04E7-69E0-4A6B-74DD06547421}"/>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a:extLst>
                  <a:ext uri="{FF2B5EF4-FFF2-40B4-BE49-F238E27FC236}">
                    <a16:creationId xmlns:a16="http://schemas.microsoft.com/office/drawing/2014/main" id="{3F41AD07-2403-B36A-80A6-958CC6A9E56E}"/>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a:extLst>
                  <a:ext uri="{FF2B5EF4-FFF2-40B4-BE49-F238E27FC236}">
                    <a16:creationId xmlns:a16="http://schemas.microsoft.com/office/drawing/2014/main" id="{3DF917E6-0CC7-7784-4D63-1BFED09B1858}"/>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a:extLst>
                  <a:ext uri="{FF2B5EF4-FFF2-40B4-BE49-F238E27FC236}">
                    <a16:creationId xmlns:a16="http://schemas.microsoft.com/office/drawing/2014/main" id="{8C10AE4F-DAF2-6884-0968-291B0A7D6FED}"/>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a:extLst>
                  <a:ext uri="{FF2B5EF4-FFF2-40B4-BE49-F238E27FC236}">
                    <a16:creationId xmlns:a16="http://schemas.microsoft.com/office/drawing/2014/main" id="{FC29A462-66B2-E84F-F21E-091F76B9C056}"/>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a:extLst>
                  <a:ext uri="{FF2B5EF4-FFF2-40B4-BE49-F238E27FC236}">
                    <a16:creationId xmlns:a16="http://schemas.microsoft.com/office/drawing/2014/main" id="{0CDA2CDB-AB4A-2A05-3477-2EA7AD52B35B}"/>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a:extLst>
                  <a:ext uri="{FF2B5EF4-FFF2-40B4-BE49-F238E27FC236}">
                    <a16:creationId xmlns:a16="http://schemas.microsoft.com/office/drawing/2014/main" id="{5610E709-C4C2-ADE9-8AAD-212C9815338B}"/>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a:extLst>
                  <a:ext uri="{FF2B5EF4-FFF2-40B4-BE49-F238E27FC236}">
                    <a16:creationId xmlns:a16="http://schemas.microsoft.com/office/drawing/2014/main" id="{8320A521-5C1B-41D3-BB15-EC2794FF1AA9}"/>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a:extLst>
                  <a:ext uri="{FF2B5EF4-FFF2-40B4-BE49-F238E27FC236}">
                    <a16:creationId xmlns:a16="http://schemas.microsoft.com/office/drawing/2014/main" id="{7EFC5BE8-8DF8-A1E5-F4B7-789923C71101}"/>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a:extLst>
                <a:ext uri="{FF2B5EF4-FFF2-40B4-BE49-F238E27FC236}">
                  <a16:creationId xmlns:a16="http://schemas.microsoft.com/office/drawing/2014/main" id="{71DDA47C-568F-3910-F29B-03702A3688C7}"/>
                </a:ext>
              </a:extLst>
            </p:cNvPr>
            <p:cNvGrpSpPr/>
            <p:nvPr/>
          </p:nvGrpSpPr>
          <p:grpSpPr>
            <a:xfrm>
              <a:off x="5434633" y="1349646"/>
              <a:ext cx="3070564" cy="3258981"/>
              <a:chOff x="1304275" y="2258525"/>
              <a:chExt cx="1138300" cy="1208194"/>
            </a:xfrm>
          </p:grpSpPr>
          <p:sp>
            <p:nvSpPr>
              <p:cNvPr id="298" name="Google Shape;298;p25">
                <a:extLst>
                  <a:ext uri="{FF2B5EF4-FFF2-40B4-BE49-F238E27FC236}">
                    <a16:creationId xmlns:a16="http://schemas.microsoft.com/office/drawing/2014/main" id="{9D56CF87-4999-DD24-9D93-5D60919272B5}"/>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a:extLst>
                  <a:ext uri="{FF2B5EF4-FFF2-40B4-BE49-F238E27FC236}">
                    <a16:creationId xmlns:a16="http://schemas.microsoft.com/office/drawing/2014/main" id="{B6C12F74-1690-80DF-60EF-46E47BCE6743}"/>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a:extLst>
                  <a:ext uri="{FF2B5EF4-FFF2-40B4-BE49-F238E27FC236}">
                    <a16:creationId xmlns:a16="http://schemas.microsoft.com/office/drawing/2014/main" id="{3A136811-E45D-4998-5DDB-D33EAE2FBDE0}"/>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a:extLst>
                  <a:ext uri="{FF2B5EF4-FFF2-40B4-BE49-F238E27FC236}">
                    <a16:creationId xmlns:a16="http://schemas.microsoft.com/office/drawing/2014/main" id="{11A86FCD-D62C-DE6A-5BA4-F6BD011329B1}"/>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a:extLst>
                  <a:ext uri="{FF2B5EF4-FFF2-40B4-BE49-F238E27FC236}">
                    <a16:creationId xmlns:a16="http://schemas.microsoft.com/office/drawing/2014/main" id="{34755A66-2C45-0E4A-1111-161C4879151E}"/>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a:extLst>
                  <a:ext uri="{FF2B5EF4-FFF2-40B4-BE49-F238E27FC236}">
                    <a16:creationId xmlns:a16="http://schemas.microsoft.com/office/drawing/2014/main" id="{D243A814-F866-DD22-8656-B45A09DD0D3F}"/>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a:extLst>
                  <a:ext uri="{FF2B5EF4-FFF2-40B4-BE49-F238E27FC236}">
                    <a16:creationId xmlns:a16="http://schemas.microsoft.com/office/drawing/2014/main" id="{758D84B2-8384-DF6E-96CD-D6C28A479463}"/>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a:extLst>
                  <a:ext uri="{FF2B5EF4-FFF2-40B4-BE49-F238E27FC236}">
                    <a16:creationId xmlns:a16="http://schemas.microsoft.com/office/drawing/2014/main" id="{5CD2B0FE-A8FC-D63B-B9A5-FF9A32F5D61B}"/>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a:extLst>
                  <a:ext uri="{FF2B5EF4-FFF2-40B4-BE49-F238E27FC236}">
                    <a16:creationId xmlns:a16="http://schemas.microsoft.com/office/drawing/2014/main" id="{0A399438-A194-F9F1-9D9D-3DB8159FA507}"/>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a:extLst>
                  <a:ext uri="{FF2B5EF4-FFF2-40B4-BE49-F238E27FC236}">
                    <a16:creationId xmlns:a16="http://schemas.microsoft.com/office/drawing/2014/main" id="{28189FB8-07A6-C373-E6A2-839C96299ED9}"/>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a:extLst>
                  <a:ext uri="{FF2B5EF4-FFF2-40B4-BE49-F238E27FC236}">
                    <a16:creationId xmlns:a16="http://schemas.microsoft.com/office/drawing/2014/main" id="{8D264AF1-99C0-871B-BCFF-51048243FF1D}"/>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a:extLst>
                  <a:ext uri="{FF2B5EF4-FFF2-40B4-BE49-F238E27FC236}">
                    <a16:creationId xmlns:a16="http://schemas.microsoft.com/office/drawing/2014/main" id="{8E3A70FA-E0C9-64E8-014F-5E4D1DB726F9}"/>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a:extLst>
                  <a:ext uri="{FF2B5EF4-FFF2-40B4-BE49-F238E27FC236}">
                    <a16:creationId xmlns:a16="http://schemas.microsoft.com/office/drawing/2014/main" id="{91B42C19-2195-6961-4585-6F033BD365DA}"/>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a:extLst>
                  <a:ext uri="{FF2B5EF4-FFF2-40B4-BE49-F238E27FC236}">
                    <a16:creationId xmlns:a16="http://schemas.microsoft.com/office/drawing/2014/main" id="{38A88A2E-1A88-A926-1A7A-F253564A562F}"/>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a:extLst>
                  <a:ext uri="{FF2B5EF4-FFF2-40B4-BE49-F238E27FC236}">
                    <a16:creationId xmlns:a16="http://schemas.microsoft.com/office/drawing/2014/main" id="{9A63C6E0-CD8D-E2A3-D336-274A8A7DE10D}"/>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a:extLst>
                  <a:ext uri="{FF2B5EF4-FFF2-40B4-BE49-F238E27FC236}">
                    <a16:creationId xmlns:a16="http://schemas.microsoft.com/office/drawing/2014/main" id="{57AEA2FC-931F-92DC-B21D-28E9F11BA93C}"/>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a:extLst>
                  <a:ext uri="{FF2B5EF4-FFF2-40B4-BE49-F238E27FC236}">
                    <a16:creationId xmlns:a16="http://schemas.microsoft.com/office/drawing/2014/main" id="{F4AC10B8-175D-CC52-CF87-AC621FF87B0D}"/>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a:extLst>
                  <a:ext uri="{FF2B5EF4-FFF2-40B4-BE49-F238E27FC236}">
                    <a16:creationId xmlns:a16="http://schemas.microsoft.com/office/drawing/2014/main" id="{5F54CDFE-5B67-C7C7-7C49-B510AE26E9C9}"/>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a:extLst>
                  <a:ext uri="{FF2B5EF4-FFF2-40B4-BE49-F238E27FC236}">
                    <a16:creationId xmlns:a16="http://schemas.microsoft.com/office/drawing/2014/main" id="{961F9B36-EC82-2B54-AD15-F09957BA4E3E}"/>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a:extLst>
                  <a:ext uri="{FF2B5EF4-FFF2-40B4-BE49-F238E27FC236}">
                    <a16:creationId xmlns:a16="http://schemas.microsoft.com/office/drawing/2014/main" id="{BB6190A4-F6E9-1ACC-C678-037DB2B9DA0F}"/>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a:extLst>
                  <a:ext uri="{FF2B5EF4-FFF2-40B4-BE49-F238E27FC236}">
                    <a16:creationId xmlns:a16="http://schemas.microsoft.com/office/drawing/2014/main" id="{66A220E5-BE89-3F1F-F65C-190DBC7F6804}"/>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a:extLst>
                  <a:ext uri="{FF2B5EF4-FFF2-40B4-BE49-F238E27FC236}">
                    <a16:creationId xmlns:a16="http://schemas.microsoft.com/office/drawing/2014/main" id="{39714C74-4079-81DC-4077-D44E86F0A68E}"/>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a:extLst>
                  <a:ext uri="{FF2B5EF4-FFF2-40B4-BE49-F238E27FC236}">
                    <a16:creationId xmlns:a16="http://schemas.microsoft.com/office/drawing/2014/main" id="{7D8043B4-2C44-C252-EBBD-EA0C84DBED4B}"/>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a:extLst>
                  <a:ext uri="{FF2B5EF4-FFF2-40B4-BE49-F238E27FC236}">
                    <a16:creationId xmlns:a16="http://schemas.microsoft.com/office/drawing/2014/main" id="{40F4458F-4632-4384-EF80-DCE4DAE47EC7}"/>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a:extLst>
                  <a:ext uri="{FF2B5EF4-FFF2-40B4-BE49-F238E27FC236}">
                    <a16:creationId xmlns:a16="http://schemas.microsoft.com/office/drawing/2014/main" id="{6C6C0579-F440-70FE-D3B9-915F5535C216}"/>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a:extLst>
                  <a:ext uri="{FF2B5EF4-FFF2-40B4-BE49-F238E27FC236}">
                    <a16:creationId xmlns:a16="http://schemas.microsoft.com/office/drawing/2014/main" id="{930EBDFB-353C-CAFA-2799-567AF42D49D8}"/>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a:extLst>
                  <a:ext uri="{FF2B5EF4-FFF2-40B4-BE49-F238E27FC236}">
                    <a16:creationId xmlns:a16="http://schemas.microsoft.com/office/drawing/2014/main" id="{51640312-DFE7-1FAC-3153-EA6C97EE6CB9}"/>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a:extLst>
                  <a:ext uri="{FF2B5EF4-FFF2-40B4-BE49-F238E27FC236}">
                    <a16:creationId xmlns:a16="http://schemas.microsoft.com/office/drawing/2014/main" id="{6A5343E7-AF83-4783-379D-4244F8C12BBC}"/>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a:extLst>
                  <a:ext uri="{FF2B5EF4-FFF2-40B4-BE49-F238E27FC236}">
                    <a16:creationId xmlns:a16="http://schemas.microsoft.com/office/drawing/2014/main" id="{C855647E-7D50-39C7-1CE7-E80387A69726}"/>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a:extLst>
                  <a:ext uri="{FF2B5EF4-FFF2-40B4-BE49-F238E27FC236}">
                    <a16:creationId xmlns:a16="http://schemas.microsoft.com/office/drawing/2014/main" id="{22E8F70B-B67E-0030-E037-71C1C07C483D}"/>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a:extLst>
                  <a:ext uri="{FF2B5EF4-FFF2-40B4-BE49-F238E27FC236}">
                    <a16:creationId xmlns:a16="http://schemas.microsoft.com/office/drawing/2014/main" id="{FF76902E-CF68-89B9-3164-A7761F930602}"/>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a:extLst>
                  <a:ext uri="{FF2B5EF4-FFF2-40B4-BE49-F238E27FC236}">
                    <a16:creationId xmlns:a16="http://schemas.microsoft.com/office/drawing/2014/main" id="{E2C20969-87C2-3009-51BA-CB57328530E6}"/>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a:extLst>
                  <a:ext uri="{FF2B5EF4-FFF2-40B4-BE49-F238E27FC236}">
                    <a16:creationId xmlns:a16="http://schemas.microsoft.com/office/drawing/2014/main" id="{3232D272-014F-F535-4FC8-73D954B3392F}"/>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a:extLst>
                  <a:ext uri="{FF2B5EF4-FFF2-40B4-BE49-F238E27FC236}">
                    <a16:creationId xmlns:a16="http://schemas.microsoft.com/office/drawing/2014/main" id="{17F7C7F8-3C11-6CBD-CB3E-662E8EF28F9B}"/>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a:extLst>
                  <a:ext uri="{FF2B5EF4-FFF2-40B4-BE49-F238E27FC236}">
                    <a16:creationId xmlns:a16="http://schemas.microsoft.com/office/drawing/2014/main" id="{68E69A84-3EC0-A732-0830-0EE41997093B}"/>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a:extLst>
                  <a:ext uri="{FF2B5EF4-FFF2-40B4-BE49-F238E27FC236}">
                    <a16:creationId xmlns:a16="http://schemas.microsoft.com/office/drawing/2014/main" id="{C76501B8-CCCF-C722-2994-8C30A4C488E1}"/>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a:extLst>
                  <a:ext uri="{FF2B5EF4-FFF2-40B4-BE49-F238E27FC236}">
                    <a16:creationId xmlns:a16="http://schemas.microsoft.com/office/drawing/2014/main" id="{ACD06957-1094-2D8F-D065-C388749221D2}"/>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a:extLst>
                  <a:ext uri="{FF2B5EF4-FFF2-40B4-BE49-F238E27FC236}">
                    <a16:creationId xmlns:a16="http://schemas.microsoft.com/office/drawing/2014/main" id="{904C240F-C39A-3854-F90E-7E44BE747788}"/>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a:extLst>
                  <a:ext uri="{FF2B5EF4-FFF2-40B4-BE49-F238E27FC236}">
                    <a16:creationId xmlns:a16="http://schemas.microsoft.com/office/drawing/2014/main" id="{4A7416BE-59C2-D5FE-21DB-5AE70DB38A9E}"/>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a:extLst>
                  <a:ext uri="{FF2B5EF4-FFF2-40B4-BE49-F238E27FC236}">
                    <a16:creationId xmlns:a16="http://schemas.microsoft.com/office/drawing/2014/main" id="{E4BC16E6-EFB3-4221-58CE-9DC3442ADF2D}"/>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a:extLst>
                  <a:ext uri="{FF2B5EF4-FFF2-40B4-BE49-F238E27FC236}">
                    <a16:creationId xmlns:a16="http://schemas.microsoft.com/office/drawing/2014/main" id="{68742D8E-831A-7C16-3E15-CFC7144B9369}"/>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a:extLst>
                  <a:ext uri="{FF2B5EF4-FFF2-40B4-BE49-F238E27FC236}">
                    <a16:creationId xmlns:a16="http://schemas.microsoft.com/office/drawing/2014/main" id="{3337570B-86C4-BB59-8E75-2334EA6EF286}"/>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a:extLst>
                  <a:ext uri="{FF2B5EF4-FFF2-40B4-BE49-F238E27FC236}">
                    <a16:creationId xmlns:a16="http://schemas.microsoft.com/office/drawing/2014/main" id="{BDD9AEA8-2993-DDCD-3539-08C7A37F59D4}"/>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a:extLst>
                  <a:ext uri="{FF2B5EF4-FFF2-40B4-BE49-F238E27FC236}">
                    <a16:creationId xmlns:a16="http://schemas.microsoft.com/office/drawing/2014/main" id="{8AC84780-01D6-D7CF-B09B-A72D46666BF8}"/>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a:extLst>
                  <a:ext uri="{FF2B5EF4-FFF2-40B4-BE49-F238E27FC236}">
                    <a16:creationId xmlns:a16="http://schemas.microsoft.com/office/drawing/2014/main" id="{72AAECC2-64DC-9CC3-A012-81D60DBEAD3F}"/>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a:extLst>
                  <a:ext uri="{FF2B5EF4-FFF2-40B4-BE49-F238E27FC236}">
                    <a16:creationId xmlns:a16="http://schemas.microsoft.com/office/drawing/2014/main" id="{05A8BBBF-B869-CD23-B298-3EBED62D1DD0}"/>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a:extLst>
                  <a:ext uri="{FF2B5EF4-FFF2-40B4-BE49-F238E27FC236}">
                    <a16:creationId xmlns:a16="http://schemas.microsoft.com/office/drawing/2014/main" id="{9654C50C-7E59-8FD7-04C1-722D39975F1F}"/>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a:extLst>
                  <a:ext uri="{FF2B5EF4-FFF2-40B4-BE49-F238E27FC236}">
                    <a16:creationId xmlns:a16="http://schemas.microsoft.com/office/drawing/2014/main" id="{6AE3E05A-401D-F6F2-8607-07633D44426B}"/>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a:extLst>
                  <a:ext uri="{FF2B5EF4-FFF2-40B4-BE49-F238E27FC236}">
                    <a16:creationId xmlns:a16="http://schemas.microsoft.com/office/drawing/2014/main" id="{5537FFFF-AFC3-16E5-38F1-33EC1C34BBDD}"/>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a:extLst>
                  <a:ext uri="{FF2B5EF4-FFF2-40B4-BE49-F238E27FC236}">
                    <a16:creationId xmlns:a16="http://schemas.microsoft.com/office/drawing/2014/main" id="{454DEE6F-0375-68AE-5D78-6CAEC270BE75}"/>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a:extLst>
                  <a:ext uri="{FF2B5EF4-FFF2-40B4-BE49-F238E27FC236}">
                    <a16:creationId xmlns:a16="http://schemas.microsoft.com/office/drawing/2014/main" id="{71641857-49B0-525E-0A39-324E4D035AFD}"/>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a:extLst>
                  <a:ext uri="{FF2B5EF4-FFF2-40B4-BE49-F238E27FC236}">
                    <a16:creationId xmlns:a16="http://schemas.microsoft.com/office/drawing/2014/main" id="{96638673-7944-B904-C521-4EE3D4B2160C}"/>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a:extLst>
                  <a:ext uri="{FF2B5EF4-FFF2-40B4-BE49-F238E27FC236}">
                    <a16:creationId xmlns:a16="http://schemas.microsoft.com/office/drawing/2014/main" id="{9083A717-EB47-7CEF-0BEB-78E567EEB125}"/>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a:extLst>
                  <a:ext uri="{FF2B5EF4-FFF2-40B4-BE49-F238E27FC236}">
                    <a16:creationId xmlns:a16="http://schemas.microsoft.com/office/drawing/2014/main" id="{6BD9CE86-C64F-30F7-78B1-546CA41BC416}"/>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a:extLst>
                  <a:ext uri="{FF2B5EF4-FFF2-40B4-BE49-F238E27FC236}">
                    <a16:creationId xmlns:a16="http://schemas.microsoft.com/office/drawing/2014/main" id="{526D451B-A253-650F-264A-5380223DA0D3}"/>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a:extLst>
                  <a:ext uri="{FF2B5EF4-FFF2-40B4-BE49-F238E27FC236}">
                    <a16:creationId xmlns:a16="http://schemas.microsoft.com/office/drawing/2014/main" id="{DF2FB483-5DD8-6D75-DDAE-A9A64CCF6E2C}"/>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a:extLst>
                  <a:ext uri="{FF2B5EF4-FFF2-40B4-BE49-F238E27FC236}">
                    <a16:creationId xmlns:a16="http://schemas.microsoft.com/office/drawing/2014/main" id="{084EC120-2A61-AC2A-B8E2-A8D2AC28315F}"/>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a:extLst>
                  <a:ext uri="{FF2B5EF4-FFF2-40B4-BE49-F238E27FC236}">
                    <a16:creationId xmlns:a16="http://schemas.microsoft.com/office/drawing/2014/main" id="{00846FF7-8D3A-F3AD-4415-535FA616203D}"/>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a:extLst>
                  <a:ext uri="{FF2B5EF4-FFF2-40B4-BE49-F238E27FC236}">
                    <a16:creationId xmlns:a16="http://schemas.microsoft.com/office/drawing/2014/main" id="{A85559C4-DCCB-A515-D8A7-43E7A071B464}"/>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a:extLst>
                  <a:ext uri="{FF2B5EF4-FFF2-40B4-BE49-F238E27FC236}">
                    <a16:creationId xmlns:a16="http://schemas.microsoft.com/office/drawing/2014/main" id="{BA89D442-9B4E-2176-4AD1-09FD4CE942BA}"/>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a:extLst>
                  <a:ext uri="{FF2B5EF4-FFF2-40B4-BE49-F238E27FC236}">
                    <a16:creationId xmlns:a16="http://schemas.microsoft.com/office/drawing/2014/main" id="{941E90AA-D98B-7A80-CE21-C0AFEA959C1B}"/>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a:extLst>
                  <a:ext uri="{FF2B5EF4-FFF2-40B4-BE49-F238E27FC236}">
                    <a16:creationId xmlns:a16="http://schemas.microsoft.com/office/drawing/2014/main" id="{5CEE2854-E05C-F97A-74DA-693C167EA950}"/>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a:extLst>
                  <a:ext uri="{FF2B5EF4-FFF2-40B4-BE49-F238E27FC236}">
                    <a16:creationId xmlns:a16="http://schemas.microsoft.com/office/drawing/2014/main" id="{EAA1287F-82DC-A222-68A5-81037EAA9318}"/>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a:extLst>
                  <a:ext uri="{FF2B5EF4-FFF2-40B4-BE49-F238E27FC236}">
                    <a16:creationId xmlns:a16="http://schemas.microsoft.com/office/drawing/2014/main" id="{62D1973C-E606-F723-5948-61E57349CC21}"/>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a:extLst>
                  <a:ext uri="{FF2B5EF4-FFF2-40B4-BE49-F238E27FC236}">
                    <a16:creationId xmlns:a16="http://schemas.microsoft.com/office/drawing/2014/main" id="{EC88F667-5706-E7AD-1199-EFA1A46CAADD}"/>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a:extLst>
                  <a:ext uri="{FF2B5EF4-FFF2-40B4-BE49-F238E27FC236}">
                    <a16:creationId xmlns:a16="http://schemas.microsoft.com/office/drawing/2014/main" id="{DD1E5534-24FD-3DE6-3CA2-4BCBB038D0F7}"/>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a:extLst>
                  <a:ext uri="{FF2B5EF4-FFF2-40B4-BE49-F238E27FC236}">
                    <a16:creationId xmlns:a16="http://schemas.microsoft.com/office/drawing/2014/main" id="{A8C34538-7343-4232-726F-28B220D25202}"/>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a:extLst>
                  <a:ext uri="{FF2B5EF4-FFF2-40B4-BE49-F238E27FC236}">
                    <a16:creationId xmlns:a16="http://schemas.microsoft.com/office/drawing/2014/main" id="{26FFB8C6-91EB-A1E6-88B4-24E567358DC1}"/>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a:extLst>
                  <a:ext uri="{FF2B5EF4-FFF2-40B4-BE49-F238E27FC236}">
                    <a16:creationId xmlns:a16="http://schemas.microsoft.com/office/drawing/2014/main" id="{39F186D9-7653-57EE-E4D4-59B2998515B2}"/>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a:extLst>
                  <a:ext uri="{FF2B5EF4-FFF2-40B4-BE49-F238E27FC236}">
                    <a16:creationId xmlns:a16="http://schemas.microsoft.com/office/drawing/2014/main" id="{0817CBB4-1B51-F8EE-0962-34B3EF679FB2}"/>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a:extLst>
                  <a:ext uri="{FF2B5EF4-FFF2-40B4-BE49-F238E27FC236}">
                    <a16:creationId xmlns:a16="http://schemas.microsoft.com/office/drawing/2014/main" id="{3494A6E8-2926-35AA-45F5-FBA5E93FCE01}"/>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a:extLst>
                  <a:ext uri="{FF2B5EF4-FFF2-40B4-BE49-F238E27FC236}">
                    <a16:creationId xmlns:a16="http://schemas.microsoft.com/office/drawing/2014/main" id="{BF104D25-4087-ECCC-7DDF-E53C36326DF6}"/>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a:extLst>
                  <a:ext uri="{FF2B5EF4-FFF2-40B4-BE49-F238E27FC236}">
                    <a16:creationId xmlns:a16="http://schemas.microsoft.com/office/drawing/2014/main" id="{E593DC48-2067-B386-51D6-105535273B4E}"/>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a:extLst>
                  <a:ext uri="{FF2B5EF4-FFF2-40B4-BE49-F238E27FC236}">
                    <a16:creationId xmlns:a16="http://schemas.microsoft.com/office/drawing/2014/main" id="{0A8930D1-D4A9-BF42-E384-FAE20C2D2013}"/>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a:extLst>
                  <a:ext uri="{FF2B5EF4-FFF2-40B4-BE49-F238E27FC236}">
                    <a16:creationId xmlns:a16="http://schemas.microsoft.com/office/drawing/2014/main" id="{BC0789FD-8BCE-E41F-6873-DD48579EDAA6}"/>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a:extLst>
                  <a:ext uri="{FF2B5EF4-FFF2-40B4-BE49-F238E27FC236}">
                    <a16:creationId xmlns:a16="http://schemas.microsoft.com/office/drawing/2014/main" id="{A8950A50-58AE-6F12-9565-8D7028E21266}"/>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a:extLst>
                  <a:ext uri="{FF2B5EF4-FFF2-40B4-BE49-F238E27FC236}">
                    <a16:creationId xmlns:a16="http://schemas.microsoft.com/office/drawing/2014/main" id="{8886C10C-E28B-C8BB-A288-74C7B90F2A6A}"/>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a:extLst>
                  <a:ext uri="{FF2B5EF4-FFF2-40B4-BE49-F238E27FC236}">
                    <a16:creationId xmlns:a16="http://schemas.microsoft.com/office/drawing/2014/main" id="{0C8E34E6-89B2-1B20-0004-1C4D8396F83C}"/>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a:extLst>
                  <a:ext uri="{FF2B5EF4-FFF2-40B4-BE49-F238E27FC236}">
                    <a16:creationId xmlns:a16="http://schemas.microsoft.com/office/drawing/2014/main" id="{03349307-092B-2529-CFCE-BBD40F52901C}"/>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a:extLst>
                  <a:ext uri="{FF2B5EF4-FFF2-40B4-BE49-F238E27FC236}">
                    <a16:creationId xmlns:a16="http://schemas.microsoft.com/office/drawing/2014/main" id="{ABCA7E3E-EC16-6813-416B-DBF272C4D7CB}"/>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a:extLst>
                  <a:ext uri="{FF2B5EF4-FFF2-40B4-BE49-F238E27FC236}">
                    <a16:creationId xmlns:a16="http://schemas.microsoft.com/office/drawing/2014/main" id="{E3754F02-18BC-1A7D-F7B1-ADD90807ED40}"/>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a:extLst>
                  <a:ext uri="{FF2B5EF4-FFF2-40B4-BE49-F238E27FC236}">
                    <a16:creationId xmlns:a16="http://schemas.microsoft.com/office/drawing/2014/main" id="{CBAC9CFB-0378-D58B-EB4D-839075350C1A}"/>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a:extLst>
                  <a:ext uri="{FF2B5EF4-FFF2-40B4-BE49-F238E27FC236}">
                    <a16:creationId xmlns:a16="http://schemas.microsoft.com/office/drawing/2014/main" id="{593E45DB-6EC3-6BD0-6759-E5FAD1F66E93}"/>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a:extLst>
                  <a:ext uri="{FF2B5EF4-FFF2-40B4-BE49-F238E27FC236}">
                    <a16:creationId xmlns:a16="http://schemas.microsoft.com/office/drawing/2014/main" id="{D832C279-DC7A-76BE-0709-0A65261B5FAE}"/>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a:extLst>
                  <a:ext uri="{FF2B5EF4-FFF2-40B4-BE49-F238E27FC236}">
                    <a16:creationId xmlns:a16="http://schemas.microsoft.com/office/drawing/2014/main" id="{B98FA9F7-71D7-7C4A-E0FC-57E1D3041CDD}"/>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a:extLst>
                  <a:ext uri="{FF2B5EF4-FFF2-40B4-BE49-F238E27FC236}">
                    <a16:creationId xmlns:a16="http://schemas.microsoft.com/office/drawing/2014/main" id="{78032473-72E9-D47B-3DA0-DC9194F26284}"/>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a:extLst>
                  <a:ext uri="{FF2B5EF4-FFF2-40B4-BE49-F238E27FC236}">
                    <a16:creationId xmlns:a16="http://schemas.microsoft.com/office/drawing/2014/main" id="{3E8753A1-2FE6-66F3-707C-73B2B6769D08}"/>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a:extLst>
                  <a:ext uri="{FF2B5EF4-FFF2-40B4-BE49-F238E27FC236}">
                    <a16:creationId xmlns:a16="http://schemas.microsoft.com/office/drawing/2014/main" id="{CB39DFE3-4D30-F537-80CC-AF7F73A0A2D6}"/>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a:extLst>
                  <a:ext uri="{FF2B5EF4-FFF2-40B4-BE49-F238E27FC236}">
                    <a16:creationId xmlns:a16="http://schemas.microsoft.com/office/drawing/2014/main" id="{6651D659-B995-25BD-DB84-E44E75B8DC40}"/>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a:extLst>
                  <a:ext uri="{FF2B5EF4-FFF2-40B4-BE49-F238E27FC236}">
                    <a16:creationId xmlns:a16="http://schemas.microsoft.com/office/drawing/2014/main" id="{A092AD2F-1806-066F-8A47-EE9888BF9D36}"/>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a:extLst>
                  <a:ext uri="{FF2B5EF4-FFF2-40B4-BE49-F238E27FC236}">
                    <a16:creationId xmlns:a16="http://schemas.microsoft.com/office/drawing/2014/main" id="{3FC32139-25C2-383E-1067-3AF2C54BC772}"/>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a:extLst>
                  <a:ext uri="{FF2B5EF4-FFF2-40B4-BE49-F238E27FC236}">
                    <a16:creationId xmlns:a16="http://schemas.microsoft.com/office/drawing/2014/main" id="{4CC33D89-C4FF-A882-128E-82F90A08D3FF}"/>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a:extLst>
                  <a:ext uri="{FF2B5EF4-FFF2-40B4-BE49-F238E27FC236}">
                    <a16:creationId xmlns:a16="http://schemas.microsoft.com/office/drawing/2014/main" id="{04D03752-2553-8A0D-64AD-47DFCF3E72EE}"/>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a:extLst>
                  <a:ext uri="{FF2B5EF4-FFF2-40B4-BE49-F238E27FC236}">
                    <a16:creationId xmlns:a16="http://schemas.microsoft.com/office/drawing/2014/main" id="{587039B7-DF15-F385-8C21-4F31CCC44C72}"/>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a:extLst>
                  <a:ext uri="{FF2B5EF4-FFF2-40B4-BE49-F238E27FC236}">
                    <a16:creationId xmlns:a16="http://schemas.microsoft.com/office/drawing/2014/main" id="{8C2098B6-D90D-F60A-CB4B-F5036A32BB71}"/>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a:extLst>
                  <a:ext uri="{FF2B5EF4-FFF2-40B4-BE49-F238E27FC236}">
                    <a16:creationId xmlns:a16="http://schemas.microsoft.com/office/drawing/2014/main" id="{0BF2A356-B3F9-6EB5-4999-BB944FAC235F}"/>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a:extLst>
                  <a:ext uri="{FF2B5EF4-FFF2-40B4-BE49-F238E27FC236}">
                    <a16:creationId xmlns:a16="http://schemas.microsoft.com/office/drawing/2014/main" id="{F7647DA6-434A-8724-0FDD-91E80FD43A05}"/>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a:extLst>
                  <a:ext uri="{FF2B5EF4-FFF2-40B4-BE49-F238E27FC236}">
                    <a16:creationId xmlns:a16="http://schemas.microsoft.com/office/drawing/2014/main" id="{92E20584-261B-B8F6-E28E-03EDA9CDFBEE}"/>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a:extLst>
                  <a:ext uri="{FF2B5EF4-FFF2-40B4-BE49-F238E27FC236}">
                    <a16:creationId xmlns:a16="http://schemas.microsoft.com/office/drawing/2014/main" id="{7401AE8E-20BC-5C47-5C06-1A9D3D7CBE42}"/>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a:extLst>
                  <a:ext uri="{FF2B5EF4-FFF2-40B4-BE49-F238E27FC236}">
                    <a16:creationId xmlns:a16="http://schemas.microsoft.com/office/drawing/2014/main" id="{58F86462-5571-CB19-F2BA-8C64EAB1638C}"/>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a:extLst>
                  <a:ext uri="{FF2B5EF4-FFF2-40B4-BE49-F238E27FC236}">
                    <a16:creationId xmlns:a16="http://schemas.microsoft.com/office/drawing/2014/main" id="{96795F3C-A001-F31B-4797-83FD75002531}"/>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a:extLst>
                  <a:ext uri="{FF2B5EF4-FFF2-40B4-BE49-F238E27FC236}">
                    <a16:creationId xmlns:a16="http://schemas.microsoft.com/office/drawing/2014/main" id="{807AC55B-642F-FFDC-9D36-843ABD94704E}"/>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a:extLst>
                  <a:ext uri="{FF2B5EF4-FFF2-40B4-BE49-F238E27FC236}">
                    <a16:creationId xmlns:a16="http://schemas.microsoft.com/office/drawing/2014/main" id="{1A1CB268-5BCF-CCFC-F9EA-B00EEC67326C}"/>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a:extLst>
                  <a:ext uri="{FF2B5EF4-FFF2-40B4-BE49-F238E27FC236}">
                    <a16:creationId xmlns:a16="http://schemas.microsoft.com/office/drawing/2014/main" id="{79CDB40B-2EE4-B3CB-94E7-B83E310F966D}"/>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a:extLst>
                  <a:ext uri="{FF2B5EF4-FFF2-40B4-BE49-F238E27FC236}">
                    <a16:creationId xmlns:a16="http://schemas.microsoft.com/office/drawing/2014/main" id="{26600C94-7CE0-4DAE-0E2D-BE354C27CD93}"/>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a:extLst>
                  <a:ext uri="{FF2B5EF4-FFF2-40B4-BE49-F238E27FC236}">
                    <a16:creationId xmlns:a16="http://schemas.microsoft.com/office/drawing/2014/main" id="{66EFC854-DFCF-DB1A-759A-1179ED9B6A0C}"/>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a:extLst>
                  <a:ext uri="{FF2B5EF4-FFF2-40B4-BE49-F238E27FC236}">
                    <a16:creationId xmlns:a16="http://schemas.microsoft.com/office/drawing/2014/main" id="{586BA8A0-98E7-AA4D-0136-3760F7B8502F}"/>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a:extLst>
                  <a:ext uri="{FF2B5EF4-FFF2-40B4-BE49-F238E27FC236}">
                    <a16:creationId xmlns:a16="http://schemas.microsoft.com/office/drawing/2014/main" id="{551215C0-91D1-61AC-F301-962D0E89DB24}"/>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a:extLst>
                  <a:ext uri="{FF2B5EF4-FFF2-40B4-BE49-F238E27FC236}">
                    <a16:creationId xmlns:a16="http://schemas.microsoft.com/office/drawing/2014/main" id="{E4693708-5E64-4055-834F-3A90E2397B1D}"/>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a:extLst>
                  <a:ext uri="{FF2B5EF4-FFF2-40B4-BE49-F238E27FC236}">
                    <a16:creationId xmlns:a16="http://schemas.microsoft.com/office/drawing/2014/main" id="{72E02035-CBCA-21E6-986B-570AD25F10A3}"/>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a:extLst>
                  <a:ext uri="{FF2B5EF4-FFF2-40B4-BE49-F238E27FC236}">
                    <a16:creationId xmlns:a16="http://schemas.microsoft.com/office/drawing/2014/main" id="{104EB281-E6D9-2F10-5557-28E3D59EBFE9}"/>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a:extLst>
                  <a:ext uri="{FF2B5EF4-FFF2-40B4-BE49-F238E27FC236}">
                    <a16:creationId xmlns:a16="http://schemas.microsoft.com/office/drawing/2014/main" id="{3F8222DE-1DB9-9D40-CB14-E25E5F5FB2B9}"/>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a:extLst>
                  <a:ext uri="{FF2B5EF4-FFF2-40B4-BE49-F238E27FC236}">
                    <a16:creationId xmlns:a16="http://schemas.microsoft.com/office/drawing/2014/main" id="{76F23D0A-9508-6792-2DA7-06F1BE19E8EE}"/>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a:extLst>
                  <a:ext uri="{FF2B5EF4-FFF2-40B4-BE49-F238E27FC236}">
                    <a16:creationId xmlns:a16="http://schemas.microsoft.com/office/drawing/2014/main" id="{B851A524-7F79-FCBF-D4A4-EE5D0631B980}"/>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a:extLst>
                  <a:ext uri="{FF2B5EF4-FFF2-40B4-BE49-F238E27FC236}">
                    <a16:creationId xmlns:a16="http://schemas.microsoft.com/office/drawing/2014/main" id="{AFEC7378-AD5F-E84F-39E6-65E1848B5226}"/>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a:extLst>
                  <a:ext uri="{FF2B5EF4-FFF2-40B4-BE49-F238E27FC236}">
                    <a16:creationId xmlns:a16="http://schemas.microsoft.com/office/drawing/2014/main" id="{0521CCC6-3C6C-B32E-8949-F48AE42F6729}"/>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a:extLst>
                  <a:ext uri="{FF2B5EF4-FFF2-40B4-BE49-F238E27FC236}">
                    <a16:creationId xmlns:a16="http://schemas.microsoft.com/office/drawing/2014/main" id="{92768912-24F5-682B-EC84-4FE5B38E6DD3}"/>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a:extLst>
                  <a:ext uri="{FF2B5EF4-FFF2-40B4-BE49-F238E27FC236}">
                    <a16:creationId xmlns:a16="http://schemas.microsoft.com/office/drawing/2014/main" id="{AFFF1C94-D89F-75BF-9A57-78F6FDC52942}"/>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a:extLst>
                  <a:ext uri="{FF2B5EF4-FFF2-40B4-BE49-F238E27FC236}">
                    <a16:creationId xmlns:a16="http://schemas.microsoft.com/office/drawing/2014/main" id="{6AFF6FC4-03DD-45CF-A5E5-575D51F19193}"/>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a:extLst>
                  <a:ext uri="{FF2B5EF4-FFF2-40B4-BE49-F238E27FC236}">
                    <a16:creationId xmlns:a16="http://schemas.microsoft.com/office/drawing/2014/main" id="{FCCC4EA5-118B-6EB2-B6DB-A37C44BACF7C}"/>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a:extLst>
                  <a:ext uri="{FF2B5EF4-FFF2-40B4-BE49-F238E27FC236}">
                    <a16:creationId xmlns:a16="http://schemas.microsoft.com/office/drawing/2014/main" id="{ECAD39DF-5FAE-E895-B51E-B6833D9CD171}"/>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a:extLst>
                  <a:ext uri="{FF2B5EF4-FFF2-40B4-BE49-F238E27FC236}">
                    <a16:creationId xmlns:a16="http://schemas.microsoft.com/office/drawing/2014/main" id="{39293DDC-6A04-955C-836B-3948E89D781C}"/>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a:extLst>
                  <a:ext uri="{FF2B5EF4-FFF2-40B4-BE49-F238E27FC236}">
                    <a16:creationId xmlns:a16="http://schemas.microsoft.com/office/drawing/2014/main" id="{84BD22BC-B506-8292-01E7-198ED1B2E2B6}"/>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a:extLst>
                  <a:ext uri="{FF2B5EF4-FFF2-40B4-BE49-F238E27FC236}">
                    <a16:creationId xmlns:a16="http://schemas.microsoft.com/office/drawing/2014/main" id="{748A4064-C457-0C50-6DD4-C59A4EB61944}"/>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a:extLst>
                  <a:ext uri="{FF2B5EF4-FFF2-40B4-BE49-F238E27FC236}">
                    <a16:creationId xmlns:a16="http://schemas.microsoft.com/office/drawing/2014/main" id="{5F608BEC-CD44-75A0-8CC9-D379298B2B34}"/>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a:extLst>
                  <a:ext uri="{FF2B5EF4-FFF2-40B4-BE49-F238E27FC236}">
                    <a16:creationId xmlns:a16="http://schemas.microsoft.com/office/drawing/2014/main" id="{FFD7D5A2-FF8E-10FB-D3AB-FE83E80AEA01}"/>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a:extLst>
                  <a:ext uri="{FF2B5EF4-FFF2-40B4-BE49-F238E27FC236}">
                    <a16:creationId xmlns:a16="http://schemas.microsoft.com/office/drawing/2014/main" id="{8C7D9314-A5C2-E7FA-82D4-ED03DB3C6A69}"/>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a:extLst>
                  <a:ext uri="{FF2B5EF4-FFF2-40B4-BE49-F238E27FC236}">
                    <a16:creationId xmlns:a16="http://schemas.microsoft.com/office/drawing/2014/main" id="{4A843F6D-38C1-5741-3C16-FC4A94326CC6}"/>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a:extLst>
                  <a:ext uri="{FF2B5EF4-FFF2-40B4-BE49-F238E27FC236}">
                    <a16:creationId xmlns:a16="http://schemas.microsoft.com/office/drawing/2014/main" id="{1BF6B138-E435-64BB-A1A9-C6AC1E7407F0}"/>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a:extLst>
                  <a:ext uri="{FF2B5EF4-FFF2-40B4-BE49-F238E27FC236}">
                    <a16:creationId xmlns:a16="http://schemas.microsoft.com/office/drawing/2014/main" id="{301D5000-F449-8EF8-6BE2-F1CA33E3FC94}"/>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a:extLst>
                  <a:ext uri="{FF2B5EF4-FFF2-40B4-BE49-F238E27FC236}">
                    <a16:creationId xmlns:a16="http://schemas.microsoft.com/office/drawing/2014/main" id="{F7C2FB99-577C-E507-1B09-75DFD031E6E2}"/>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a:extLst>
                  <a:ext uri="{FF2B5EF4-FFF2-40B4-BE49-F238E27FC236}">
                    <a16:creationId xmlns:a16="http://schemas.microsoft.com/office/drawing/2014/main" id="{BDC6FA20-7646-4B93-ACE6-E6512A58A483}"/>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a:extLst>
                  <a:ext uri="{FF2B5EF4-FFF2-40B4-BE49-F238E27FC236}">
                    <a16:creationId xmlns:a16="http://schemas.microsoft.com/office/drawing/2014/main" id="{B6492978-AC57-85C6-0E6F-DEBAAAEAE921}"/>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a:extLst>
                  <a:ext uri="{FF2B5EF4-FFF2-40B4-BE49-F238E27FC236}">
                    <a16:creationId xmlns:a16="http://schemas.microsoft.com/office/drawing/2014/main" id="{626C5045-A00C-CE72-620F-14B481134D88}"/>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a:extLst>
                  <a:ext uri="{FF2B5EF4-FFF2-40B4-BE49-F238E27FC236}">
                    <a16:creationId xmlns:a16="http://schemas.microsoft.com/office/drawing/2014/main" id="{4B5F9CF9-2C3A-ED1F-5495-A754E35F643F}"/>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a:extLst>
                <a:ext uri="{FF2B5EF4-FFF2-40B4-BE49-F238E27FC236}">
                  <a16:creationId xmlns:a16="http://schemas.microsoft.com/office/drawing/2014/main" id="{BFD5E6CB-1824-FFE1-C92E-810707AE4950}"/>
                </a:ext>
              </a:extLst>
            </p:cNvPr>
            <p:cNvGrpSpPr/>
            <p:nvPr/>
          </p:nvGrpSpPr>
          <p:grpSpPr>
            <a:xfrm>
              <a:off x="6350950" y="729700"/>
              <a:ext cx="576232" cy="320112"/>
              <a:chOff x="315275" y="3124950"/>
              <a:chExt cx="658175" cy="365675"/>
            </a:xfrm>
          </p:grpSpPr>
          <p:sp>
            <p:nvSpPr>
              <p:cNvPr id="434" name="Google Shape;434;p25">
                <a:extLst>
                  <a:ext uri="{FF2B5EF4-FFF2-40B4-BE49-F238E27FC236}">
                    <a16:creationId xmlns:a16="http://schemas.microsoft.com/office/drawing/2014/main" id="{7401804E-0B67-CE62-8CC2-02E19E85736D}"/>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a:extLst>
                  <a:ext uri="{FF2B5EF4-FFF2-40B4-BE49-F238E27FC236}">
                    <a16:creationId xmlns:a16="http://schemas.microsoft.com/office/drawing/2014/main" id="{C12F5981-D7A3-C8F3-4EF9-ACE690EC59D8}"/>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a:extLst>
                  <a:ext uri="{FF2B5EF4-FFF2-40B4-BE49-F238E27FC236}">
                    <a16:creationId xmlns:a16="http://schemas.microsoft.com/office/drawing/2014/main" id="{E578B358-C32B-BC40-CD53-8B502930B0AC}"/>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a:extLst>
                  <a:ext uri="{FF2B5EF4-FFF2-40B4-BE49-F238E27FC236}">
                    <a16:creationId xmlns:a16="http://schemas.microsoft.com/office/drawing/2014/main" id="{644659C4-0561-57C8-49E0-653B1DE7B8F5}"/>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a:extLst>
                  <a:ext uri="{FF2B5EF4-FFF2-40B4-BE49-F238E27FC236}">
                    <a16:creationId xmlns:a16="http://schemas.microsoft.com/office/drawing/2014/main" id="{D710967A-5CD8-DAE4-4A23-7E4DE3495614}"/>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a:extLst>
                  <a:ext uri="{FF2B5EF4-FFF2-40B4-BE49-F238E27FC236}">
                    <a16:creationId xmlns:a16="http://schemas.microsoft.com/office/drawing/2014/main" id="{FFD431CB-30CD-DF78-BD2C-3F030646D1CD}"/>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a:extLst>
              <a:ext uri="{FF2B5EF4-FFF2-40B4-BE49-F238E27FC236}">
                <a16:creationId xmlns:a16="http://schemas.microsoft.com/office/drawing/2014/main" id="{DF563D8A-0D31-CD9C-99CE-DD01206FEA89}"/>
              </a:ext>
            </a:extLst>
          </p:cNvPr>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698905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
        <p:cNvGrpSpPr/>
        <p:nvPr/>
      </p:nvGrpSpPr>
      <p:grpSpPr>
        <a:xfrm>
          <a:off x="0" y="0"/>
          <a:ext cx="0" cy="0"/>
          <a:chOff x="0" y="0"/>
          <a:chExt cx="0" cy="0"/>
        </a:xfrm>
      </p:grpSpPr>
      <p:sp>
        <p:nvSpPr>
          <p:cNvPr id="996" name="Google Shape;996;p4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03" name="Google Shape;1003;p4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Golos Text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name="adj" fmla="val 16667"/>
            </a:avLst>
          </a:prstGeom>
          <a:solidFill>
            <a:srgbClr val="3337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3645382" y="2499200"/>
            <a:ext cx="791400" cy="754200"/>
          </a:xfrm>
          <a:prstGeom prst="roundRect">
            <a:avLst>
              <a:gd name="adj" fmla="val 16667"/>
            </a:avLst>
          </a:prstGeom>
          <a:solidFill>
            <a:srgbClr val="5B62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4707202" y="2499200"/>
            <a:ext cx="791400" cy="754200"/>
          </a:xfrm>
          <a:prstGeom prst="roundRect">
            <a:avLst>
              <a:gd name="adj" fmla="val 16667"/>
            </a:avLst>
          </a:prstGeom>
          <a:solidFill>
            <a:srgbClr val="C8D3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txBox="1"/>
          <p:nvPr/>
        </p:nvSpPr>
        <p:spPr>
          <a:xfrm>
            <a:off x="258356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name="adj" fmla="val 16667"/>
            </a:avLst>
          </a:prstGeom>
          <a:solidFill>
            <a:srgbClr val="E6E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txBox="1"/>
          <p:nvPr/>
        </p:nvSpPr>
        <p:spPr>
          <a:xfrm>
            <a:off x="576903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name="adj" fmla="val 16667"/>
            </a:avLst>
          </a:prstGeom>
          <a:solidFill>
            <a:srgbClr val="6D6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645382" y="3430300"/>
            <a:ext cx="791400" cy="754200"/>
          </a:xfrm>
          <a:prstGeom prst="roundRect">
            <a:avLst>
              <a:gd name="adj" fmla="val 16667"/>
            </a:avLst>
          </a:prstGeom>
          <a:solidFill>
            <a:srgbClr val="EDB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4707202" y="3430300"/>
            <a:ext cx="791400" cy="754200"/>
          </a:xfrm>
          <a:prstGeom prst="roundRect">
            <a:avLst>
              <a:gd name="adj" fmla="val 16667"/>
            </a:avLst>
          </a:prstGeom>
          <a:solidFill>
            <a:srgbClr val="E67C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txBox="1"/>
          <p:nvPr/>
        </p:nvSpPr>
        <p:spPr>
          <a:xfrm>
            <a:off x="258356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txBox="1"/>
          <p:nvPr/>
        </p:nvSpPr>
        <p:spPr>
          <a:xfrm>
            <a:off x="576903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025" name="Google Shape;1025;p4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31" name="Google Shape;1031;p4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3" name="Google Shape;1033;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34" name="Google Shape;1034;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35" name="Google Shape;1035;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36" name="Google Shape;1036;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37" name="Google Shape;1037;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1" name="Google Shape;1041;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58" name="Google Shape;1058;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9" name="Google Shape;1089;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4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4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4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388" name="Google Shape;1388;p4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393" name="Google Shape;1393;p4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4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400" name="Google Shape;1400;p4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403" name="Google Shape;1403;p4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414" name="Google Shape;1414;p4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420" name="Google Shape;1420;p4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428" name="Google Shape;1428;p4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431" name="Google Shape;1431;p4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434" name="Google Shape;1434;p4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5" name="Google Shape;1455;p4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5" name="Google Shape;1475;p4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6" name="Google Shape;1476;p4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4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4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3" name="Google Shape;1533;p4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4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4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0" name="Google Shape;1580;p4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2" name="Google Shape;1592;p4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4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7" name="Google Shape;1617;p4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7" name="Google Shape;1627;p4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3" name="Google Shape;1633;p4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45"/>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45"/>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4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45"/>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7" name="Google Shape;3337;p45"/>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1" name="Google Shape;3591;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6" name="Google Shape;3596;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1" name="Google Shape;3601;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6" name="Google Shape;3606;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4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7" name="Google Shape;3617;p4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0" name="Google Shape;3620;p4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3" name="Google Shape;3623;p4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4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5" name="Google Shape;3625;p4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8" name="Google Shape;3628;p4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4" name="Google Shape;3634;p4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39" name="Google Shape;3639;p4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4" name="Google Shape;3644;p4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49" name="Google Shape;3649;p4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3" name="Google Shape;3653;p4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0" name="Google Shape;3660;p4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5" name="Google Shape;3665;p4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4" name="Google Shape;3654;p4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3" name="Google Shape;3673;p46"/>
            <p:cNvCxnSpPr>
              <a:stCxn id="3672" idx="0"/>
              <a:endCxn id="3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46"/>
            <p:cNvCxnSpPr>
              <a:stCxn id="3676" idx="0"/>
              <a:endCxn id="3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78" name="Google Shape;3678;p4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4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3" name="Google Shape;3753;p46"/>
            <p:cNvCxnSpPr>
              <a:stCxn id="3750" idx="6"/>
              <a:endCxn id="3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4" name="Google Shape;3754;p46"/>
            <p:cNvCxnSpPr>
              <a:stCxn id="3751" idx="4"/>
              <a:endCxn id="3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56" name="Google Shape;3756;p46"/>
            <p:cNvCxnSpPr>
              <a:stCxn id="3755" idx="6"/>
              <a:endCxn id="3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7" name="Google Shape;3757;p46"/>
            <p:cNvCxnSpPr>
              <a:stCxn id="3752" idx="4"/>
              <a:endCxn id="3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0" name="Google Shape;3760;p46"/>
            <p:cNvCxnSpPr>
              <a:endCxn id="3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69" name="Google Shape;3769;p4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0" name="Google Shape;3770;p4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1" name="Google Shape;3771;p4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2" name="Google Shape;3772;p4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3" name="Google Shape;3773;p4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4" name="Google Shape;3774;p4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5" name="Google Shape;3775;p4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3" name="Google Shape;3783;p4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4" name="Google Shape;3784;p4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5" name="Google Shape;3785;p4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6" name="Google Shape;3786;p4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7" name="Google Shape;3787;p4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4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89" name="Google Shape;3789;p46"/>
            <p:cNvCxnSpPr>
              <a:stCxn id="3782" idx="2"/>
              <a:endCxn id="3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0" name="Google Shape;3790;p46"/>
            <p:cNvCxnSpPr>
              <a:stCxn id="3784" idx="0"/>
              <a:endCxn id="3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1" name="Google Shape;3791;p46"/>
            <p:cNvCxnSpPr>
              <a:stCxn id="3784" idx="2"/>
              <a:endCxn id="3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2" name="Google Shape;3792;p46"/>
            <p:cNvCxnSpPr>
              <a:stCxn id="3785" idx="0"/>
              <a:endCxn id="3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3" name="Google Shape;3793;p46"/>
            <p:cNvCxnSpPr>
              <a:stCxn id="3783" idx="2"/>
              <a:endCxn id="3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46"/>
            <p:cNvCxnSpPr>
              <a:stCxn id="3787" idx="0"/>
              <a:endCxn id="3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0" name="Google Shape;3810;p4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3" name="Google Shape;3813;p4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6" name="Google Shape;3816;p4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19" name="Google Shape;3819;p4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5" name="Google Shape;3825;p4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4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4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4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4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6" name="Google Shape;3926;p4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4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4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{7C96BF19-12D9-4721-A7AC-4C09888F2DF8}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08" name="Google Shape;4008;p4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3" name="Google Shape;4023;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4" name="Google Shape;4024;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5" name="Google Shape;4025;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7" name="Google Shape;403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8" name="Google Shape;403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39" name="Google Shape;403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{7C96BF19-12D9-4721-A7AC-4C09888F2DF8}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6" name="Google Shape;4136;p4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4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8" name="Google Shape;4138;p4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9" name="Google Shape;4139;p4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4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4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6" name="Google Shape;4366;p4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9" name="Google Shape;4369;p4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2" name="Google Shape;4372;p4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5" name="Google Shape;4375;p4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4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399" name="Google Shape;4399;p4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0" name="Google Shape;4400;p4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1" name="Google Shape;4401;p4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2" name="Google Shape;4402;p4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3" name="Google Shape;4403;p4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5" name="Google Shape;4415;p4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8" name="Google Shape;4478;p48"/>
              <p:cNvCxnSpPr>
                <a:stCxn id="4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79" name="Google Shape;4479;p48"/>
              <p:cNvCxnSpPr>
                <a:stCxn id="4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0" name="Google Shape;4480;p48"/>
              <p:cNvCxnSpPr>
                <a:stCxn id="4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1" name="Google Shape;4481;p48"/>
              <p:cNvCxnSpPr>
                <a:stCxn id="4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2" name="Google Shape;4482;p48"/>
              <p:cNvCxnSpPr>
                <a:stCxn id="4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2" name="Google Shape;4542;p4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5" name="Google Shape;4765;p4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8" name="Google Shape;4768;p4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89" name="Google Shape;4789;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4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9" name="Google Shape;4809;p4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2" name="Google Shape;4812;p4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5" name="Google Shape;4815;p4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4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27" name="Google Shape;4827;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1" name="Google Shape;4901;p4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2" name="Google Shape;4902;p4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3" name="Google Shape;4903;p4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4" name="Google Shape;4904;p4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5" name="Google Shape;4905;p4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1" name="Google Shape;4921;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6" name="Google Shape;4926;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4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1" name="Google Shape;4941;p4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8" name="Google Shape;4948;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4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0"/>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50"/>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6" name="Google Shape;6876;p51"/>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1"/>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7" name="Google Shape;7497;p52"/>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52"/>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2"/>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2"/>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52"/>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2"/>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2"/>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2"/>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2"/>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2"/>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2" name="Google Shape;9532;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53"/>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0" name="Google Shape;10420;p53"/>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53"/>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54"/>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9" name="Google Shape;12839;p54"/>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54"/>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5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5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5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5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5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5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5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5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5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5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5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5" name="Google Shape;14225;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 Generation Context</a:t>
            </a:r>
            <a:endParaRPr dirty="0"/>
          </a:p>
        </p:txBody>
      </p:sp>
      <p:sp>
        <p:nvSpPr>
          <p:cNvPr id="282" name="Google Shape;282;p25"/>
          <p:cNvSpPr txBox="1">
            <a:spLocks noGrp="1"/>
          </p:cNvSpPr>
          <p:nvPr>
            <p:ph type="body" idx="1"/>
          </p:nvPr>
        </p:nvSpPr>
        <p:spPr>
          <a:xfrm>
            <a:off x="715099" y="1242400"/>
            <a:ext cx="4644921"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Current image generation models have demonstrated proficiency in specialized tasks. </a:t>
            </a:r>
          </a:p>
          <a:p>
            <a:pPr marL="742950" lvl="1" indent="-285750" algn="just">
              <a:spcAft>
                <a:spcPts val="600"/>
              </a:spcAft>
            </a:pPr>
            <a:r>
              <a:rPr lang="en-US" dirty="0"/>
              <a:t>In the text-to-image generation filed models such as the SD series, DALL-E, and Imagen</a:t>
            </a:r>
          </a:p>
          <a:p>
            <a:pPr marL="742950" lvl="1" indent="-285750" algn="just">
              <a:spcAft>
                <a:spcPts val="600"/>
              </a:spcAft>
            </a:pPr>
            <a:r>
              <a:rPr lang="en-US" dirty="0"/>
              <a:t>For specific tasks: ControlNet, </a:t>
            </a:r>
            <a:r>
              <a:rPr lang="en-US" dirty="0" err="1"/>
              <a:t>InstandID</a:t>
            </a:r>
            <a:r>
              <a:rPr lang="en-US" dirty="0"/>
              <a:t>, and InstructPix2Pix.</a:t>
            </a:r>
          </a:p>
          <a:p>
            <a:pPr marL="742950" lvl="1" indent="-285750" algn="just">
              <a:spcAft>
                <a:spcPts val="600"/>
              </a:spcAft>
            </a:pPr>
            <a:endParaRPr lang="en-US" dirty="0"/>
          </a:p>
          <a:p>
            <a:pPr marL="285750" indent="-285750" algn="just">
              <a:spcAft>
                <a:spcPts val="600"/>
              </a:spcAft>
            </a:pPr>
            <a:r>
              <a:rPr lang="en-US" dirty="0"/>
              <a:t>For each new task, designing a specific module and fine-tuning it is necessary, which hinders the development of image generation.</a:t>
            </a:r>
          </a:p>
        </p:txBody>
      </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6" name="Picture 5">
            <a:extLst>
              <a:ext uri="{FF2B5EF4-FFF2-40B4-BE49-F238E27FC236}">
                <a16:creationId xmlns:a16="http://schemas.microsoft.com/office/drawing/2014/main" id="{66200142-6E7E-DDDF-B53C-6675B15EEFAA}"/>
              </a:ext>
            </a:extLst>
          </p:cNvPr>
          <p:cNvPicPr>
            <a:picLocks noChangeAspect="1"/>
          </p:cNvPicPr>
          <p:nvPr/>
        </p:nvPicPr>
        <p:blipFill>
          <a:blip r:embed="rId3"/>
          <a:stretch>
            <a:fillRect/>
          </a:stretch>
        </p:blipFill>
        <p:spPr>
          <a:xfrm>
            <a:off x="5684188" y="989541"/>
            <a:ext cx="3308124" cy="32793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5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5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5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5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5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5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5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5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5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5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5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5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5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5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5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5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5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5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5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5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5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5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5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5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5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5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5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5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5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5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5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5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5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5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56"/>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4" name="Google Shape;15734;p5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5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8" name="Google Shape;15768;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B8703204-2184-669E-0CBD-D736EFE5627D}"/>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818F9D0A-91DC-48BC-F56C-9037A197C86A}"/>
              </a:ext>
            </a:extLst>
          </p:cNvPr>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Limitations</a:t>
            </a:r>
          </a:p>
        </p:txBody>
      </p:sp>
      <p:sp>
        <p:nvSpPr>
          <p:cNvPr id="282" name="Google Shape;282;p25">
            <a:extLst>
              <a:ext uri="{FF2B5EF4-FFF2-40B4-BE49-F238E27FC236}">
                <a16:creationId xmlns:a16="http://schemas.microsoft.com/office/drawing/2014/main" id="{1CC9CFB4-844C-6761-FE83-303565AAB974}"/>
              </a:ext>
            </a:extLst>
          </p:cNvPr>
          <p:cNvSpPr txBox="1">
            <a:spLocks noGrp="1"/>
          </p:cNvSpPr>
          <p:nvPr>
            <p:ph type="body" idx="1"/>
          </p:nvPr>
        </p:nvSpPr>
        <p:spPr>
          <a:xfrm>
            <a:off x="715099" y="1242400"/>
            <a:ext cx="7713802"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Cannot accomplish tasks simply through input instructions</a:t>
            </a:r>
          </a:p>
          <a:p>
            <a:pPr marL="285750" indent="-285750" algn="just">
              <a:spcAft>
                <a:spcPts val="600"/>
              </a:spcAft>
            </a:pPr>
            <a:r>
              <a:rPr lang="en-US" dirty="0"/>
              <a:t>Require a complex and cumbersome workflow involving multiple models and numerous steps. </a:t>
            </a:r>
          </a:p>
          <a:p>
            <a:pPr marL="285750" indent="-285750" algn="just">
              <a:spcAft>
                <a:spcPts val="600"/>
              </a:spcAft>
            </a:pPr>
            <a:r>
              <a:rPr lang="en-US" dirty="0"/>
              <a:t>For example:</a:t>
            </a:r>
          </a:p>
          <a:p>
            <a:pPr marL="742950" lvl="1" indent="-285750" algn="just">
              <a:spcAft>
                <a:spcPts val="600"/>
              </a:spcAft>
            </a:pPr>
            <a:r>
              <a:rPr lang="en-US" dirty="0"/>
              <a:t>ControlNet needs to use a detector to extract conditions (such as pose estimation maps) and then loads the corresponding condition module. </a:t>
            </a:r>
          </a:p>
          <a:p>
            <a:pPr marL="742950" lvl="1" indent="-285750" algn="just">
              <a:spcAft>
                <a:spcPts val="600"/>
              </a:spcAft>
            </a:pPr>
            <a:r>
              <a:rPr lang="en-US" dirty="0" err="1"/>
              <a:t>InstantID</a:t>
            </a:r>
            <a:r>
              <a:rPr lang="en-US" dirty="0"/>
              <a:t> can only process single-person images and requires a face detection model to detect faces beforehand, followed by using a face encoder to encode the face. </a:t>
            </a:r>
          </a:p>
          <a:p>
            <a:pPr marL="742950" lvl="1" indent="-285750" algn="just">
              <a:spcAft>
                <a:spcPts val="600"/>
              </a:spcAft>
            </a:pPr>
            <a:r>
              <a:rPr lang="en-US" dirty="0"/>
              <a:t>If users want to edit the generated images, additional models like InstructPix2Pix need to be loaded. </a:t>
            </a:r>
          </a:p>
        </p:txBody>
      </p:sp>
    </p:spTree>
    <p:extLst>
      <p:ext uri="{BB962C8B-B14F-4D97-AF65-F5344CB8AC3E}">
        <p14:creationId xmlns:p14="http://schemas.microsoft.com/office/powerpoint/2010/main" val="1276287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Prior Art</a:t>
            </a: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(a)</a:t>
            </a:r>
            <a:r>
              <a:rPr lang="en" sz="2000" dirty="0">
                <a:latin typeface="Golos Text Medium"/>
                <a:ea typeface="Golos Text Medium"/>
                <a:cs typeface="Golos Text Medium"/>
                <a:sym typeface="Golos Text Medium"/>
              </a:rPr>
              <a:t> Stable Diffusion</a:t>
            </a:r>
            <a:endParaRPr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ControlNet</a:t>
            </a:r>
            <a:endParaRPr sz="2000" dirty="0">
              <a:latin typeface="Golos Text Medium"/>
              <a:ea typeface="Golos Text Medium"/>
              <a:cs typeface="Golos Text Medium"/>
              <a:sym typeface="Golos Text Medium"/>
            </a:endParaRPr>
          </a:p>
        </p:txBody>
      </p:sp>
      <p:cxnSp>
        <p:nvCxnSpPr>
          <p:cNvPr id="455" name="Google Shape;455;p27"/>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56" name="Google Shape;456;p27"/>
          <p:cNvCxnSpPr/>
          <p:nvPr/>
        </p:nvCxnSpPr>
        <p:spPr>
          <a:xfrm>
            <a:off x="2155729" y="2984070"/>
            <a:ext cx="552600" cy="0"/>
          </a:xfrm>
          <a:prstGeom prst="straightConnector1">
            <a:avLst/>
          </a:prstGeom>
          <a:noFill/>
          <a:ln w="19050" cap="flat" cmpd="sng">
            <a:solidFill>
              <a:schemeClr val="dk1"/>
            </a:solidFill>
            <a:prstDash val="solid"/>
            <a:round/>
            <a:headEnd type="none" w="med" len="med"/>
            <a:tailEnd type="stealth" w="med" len="med"/>
          </a:ln>
        </p:spPr>
      </p:cxnSp>
      <p:pic>
        <p:nvPicPr>
          <p:cNvPr id="15" name="Picture 14">
            <a:extLst>
              <a:ext uri="{FF2B5EF4-FFF2-40B4-BE49-F238E27FC236}">
                <a16:creationId xmlns:a16="http://schemas.microsoft.com/office/drawing/2014/main" id="{8D9F1F27-EE71-159F-7FAD-DB41AD2B749D}"/>
              </a:ext>
            </a:extLst>
          </p:cNvPr>
          <p:cNvPicPr>
            <a:picLocks noChangeAspect="1"/>
          </p:cNvPicPr>
          <p:nvPr/>
        </p:nvPicPr>
        <p:blipFill>
          <a:blip r:embed="rId3"/>
          <a:stretch>
            <a:fillRect/>
          </a:stretch>
        </p:blipFill>
        <p:spPr>
          <a:xfrm>
            <a:off x="1687819" y="1327535"/>
            <a:ext cx="6811945" cy="1371035"/>
          </a:xfrm>
          <a:prstGeom prst="rect">
            <a:avLst/>
          </a:prstGeom>
        </p:spPr>
      </p:pic>
      <p:pic>
        <p:nvPicPr>
          <p:cNvPr id="17" name="Picture 16">
            <a:extLst>
              <a:ext uri="{FF2B5EF4-FFF2-40B4-BE49-F238E27FC236}">
                <a16:creationId xmlns:a16="http://schemas.microsoft.com/office/drawing/2014/main" id="{F184608A-A190-72A4-E6F9-1F75E23B34B4}"/>
              </a:ext>
            </a:extLst>
          </p:cNvPr>
          <p:cNvPicPr>
            <a:picLocks noChangeAspect="1"/>
          </p:cNvPicPr>
          <p:nvPr/>
        </p:nvPicPr>
        <p:blipFill>
          <a:blip r:embed="rId4"/>
          <a:stretch>
            <a:fillRect/>
          </a:stretch>
        </p:blipFill>
        <p:spPr>
          <a:xfrm>
            <a:off x="507135" y="3104849"/>
            <a:ext cx="7516091" cy="19230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E5AA7B5F-98EE-D180-689A-8E21B2806C34}"/>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8C1B4A37-84D4-F6CA-9AFB-BD5917931B3E}"/>
              </a:ext>
            </a:extLst>
          </p:cNvPr>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a:extLst>
              <a:ext uri="{FF2B5EF4-FFF2-40B4-BE49-F238E27FC236}">
                <a16:creationId xmlns:a16="http://schemas.microsoft.com/office/drawing/2014/main" id="{8A82D733-B9B1-AAE7-B5F2-8A4CAFF6DD53}"/>
              </a:ext>
            </a:extLst>
          </p:cNvPr>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chemeClr val="accent3"/>
                </a:solidFill>
                <a:latin typeface="Golos Text Medium"/>
                <a:ea typeface="Golos Text Medium"/>
                <a:cs typeface="Golos Text Medium"/>
                <a:sym typeface="Golos Text Medium"/>
              </a:rPr>
              <a:t>(c) </a:t>
            </a:r>
            <a:r>
              <a:rPr lang="en-US" sz="2000" dirty="0" err="1">
                <a:latin typeface="Golos Text Medium"/>
                <a:ea typeface="Golos Text Medium"/>
                <a:cs typeface="Golos Text Medium"/>
                <a:sym typeface="Golos Text Medium"/>
              </a:rPr>
              <a:t>DreamBooth</a:t>
            </a:r>
            <a:endParaRPr lang="en-US"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(d) </a:t>
            </a:r>
            <a:r>
              <a:rPr lang="en-US" sz="2000" dirty="0">
                <a:latin typeface="Golos Text Medium"/>
                <a:ea typeface="Golos Text Medium"/>
                <a:cs typeface="Golos Text Medium"/>
                <a:sym typeface="Golos Text Medium"/>
              </a:rPr>
              <a:t>Kosmos-G</a:t>
            </a:r>
          </a:p>
        </p:txBody>
      </p:sp>
      <p:cxnSp>
        <p:nvCxnSpPr>
          <p:cNvPr id="455" name="Google Shape;455;p27">
            <a:extLst>
              <a:ext uri="{FF2B5EF4-FFF2-40B4-BE49-F238E27FC236}">
                <a16:creationId xmlns:a16="http://schemas.microsoft.com/office/drawing/2014/main" id="{D963D1C4-C16D-B64B-0731-98E3D501622D}"/>
              </a:ext>
            </a:extLst>
          </p:cNvPr>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56" name="Google Shape;456;p27">
            <a:extLst>
              <a:ext uri="{FF2B5EF4-FFF2-40B4-BE49-F238E27FC236}">
                <a16:creationId xmlns:a16="http://schemas.microsoft.com/office/drawing/2014/main" id="{D891FA65-3159-C799-7756-CD20E3945228}"/>
              </a:ext>
            </a:extLst>
          </p:cNvPr>
          <p:cNvCxnSpPr/>
          <p:nvPr/>
        </p:nvCxnSpPr>
        <p:spPr>
          <a:xfrm>
            <a:off x="2155729" y="2984070"/>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171041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a:extLst>
            <a:ext uri="{FF2B5EF4-FFF2-40B4-BE49-F238E27FC236}">
              <a16:creationId xmlns:a16="http://schemas.microsoft.com/office/drawing/2014/main" id="{200DCA8C-60E4-E2B2-3082-AB2DCB17F72C}"/>
            </a:ext>
          </a:extLst>
        </p:cNvPr>
        <p:cNvGrpSpPr/>
        <p:nvPr/>
      </p:nvGrpSpPr>
      <p:grpSpPr>
        <a:xfrm>
          <a:off x="0" y="0"/>
          <a:ext cx="0" cy="0"/>
          <a:chOff x="0" y="0"/>
          <a:chExt cx="0" cy="0"/>
        </a:xfrm>
      </p:grpSpPr>
      <p:sp>
        <p:nvSpPr>
          <p:cNvPr id="209" name="Google Shape;209;p24">
            <a:extLst>
              <a:ext uri="{FF2B5EF4-FFF2-40B4-BE49-F238E27FC236}">
                <a16:creationId xmlns:a16="http://schemas.microsoft.com/office/drawing/2014/main" id="{57D8D7FC-BCB0-ECB4-2C1D-3E32C7B5B5F2}"/>
              </a:ext>
            </a:extLst>
          </p:cNvPr>
          <p:cNvSpPr txBox="1">
            <a:spLocks noGrp="1"/>
          </p:cNvSpPr>
          <p:nvPr>
            <p:ph type="title"/>
          </p:nvPr>
        </p:nvSpPr>
        <p:spPr>
          <a:xfrm>
            <a:off x="715100" y="870377"/>
            <a:ext cx="7713900" cy="33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Can a single model </a:t>
            </a:r>
            <a:br>
              <a:rPr lang="en-US" sz="3200" dirty="0"/>
            </a:br>
            <a:r>
              <a:rPr lang="en-US" sz="3200" dirty="0"/>
              <a:t>complete various tasks </a:t>
            </a:r>
            <a:br>
              <a:rPr lang="en-US" sz="3200" dirty="0"/>
            </a:br>
            <a:r>
              <a:rPr lang="en-US" sz="3200" dirty="0"/>
              <a:t>end-to-end through user </a:t>
            </a:r>
            <a:br>
              <a:rPr lang="en-US" sz="3200" dirty="0"/>
            </a:br>
            <a:r>
              <a:rPr lang="en-US" sz="3200" dirty="0"/>
              <a:t>instructions, similar to how </a:t>
            </a:r>
            <a:br>
              <a:rPr lang="en-US" sz="3200" dirty="0"/>
            </a:br>
            <a:r>
              <a:rPr lang="en-US" sz="3200" dirty="0">
                <a:solidFill>
                  <a:schemeClr val="accent3"/>
                </a:solidFill>
              </a:rPr>
              <a:t>ChatGPT</a:t>
            </a:r>
            <a:r>
              <a:rPr lang="en-US" sz="3200" dirty="0"/>
              <a:t> handles language tasks?</a:t>
            </a:r>
          </a:p>
        </p:txBody>
      </p:sp>
      <p:grpSp>
        <p:nvGrpSpPr>
          <p:cNvPr id="210" name="Google Shape;210;p24">
            <a:extLst>
              <a:ext uri="{FF2B5EF4-FFF2-40B4-BE49-F238E27FC236}">
                <a16:creationId xmlns:a16="http://schemas.microsoft.com/office/drawing/2014/main" id="{9D3C5038-1985-451B-D3D6-D4960CEAF49D}"/>
              </a:ext>
            </a:extLst>
          </p:cNvPr>
          <p:cNvGrpSpPr/>
          <p:nvPr/>
        </p:nvGrpSpPr>
        <p:grpSpPr>
          <a:xfrm flipH="1">
            <a:off x="4722205" y="646756"/>
            <a:ext cx="3706695" cy="2550084"/>
            <a:chOff x="4388650" y="2224200"/>
            <a:chExt cx="1707525" cy="1174775"/>
          </a:xfrm>
        </p:grpSpPr>
        <p:sp>
          <p:nvSpPr>
            <p:cNvPr id="211" name="Google Shape;211;p24">
              <a:extLst>
                <a:ext uri="{FF2B5EF4-FFF2-40B4-BE49-F238E27FC236}">
                  <a16:creationId xmlns:a16="http://schemas.microsoft.com/office/drawing/2014/main" id="{AFADABEF-2EF3-673D-6552-143A07262CCB}"/>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a:extLst>
                <a:ext uri="{FF2B5EF4-FFF2-40B4-BE49-F238E27FC236}">
                  <a16:creationId xmlns:a16="http://schemas.microsoft.com/office/drawing/2014/main" id="{7B68C77F-178B-BED6-2C7B-99D442E2EF16}"/>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a:extLst>
                <a:ext uri="{FF2B5EF4-FFF2-40B4-BE49-F238E27FC236}">
                  <a16:creationId xmlns:a16="http://schemas.microsoft.com/office/drawing/2014/main" id="{EAA7BB0D-221F-C303-03B0-181C85797740}"/>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a:extLst>
                <a:ext uri="{FF2B5EF4-FFF2-40B4-BE49-F238E27FC236}">
                  <a16:creationId xmlns:a16="http://schemas.microsoft.com/office/drawing/2014/main" id="{436D37DB-6C01-03E1-2DC7-E176B9EA2A63}"/>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a:extLst>
                <a:ext uri="{FF2B5EF4-FFF2-40B4-BE49-F238E27FC236}">
                  <a16:creationId xmlns:a16="http://schemas.microsoft.com/office/drawing/2014/main" id="{21CAAFBF-B9B3-4946-7D89-18A5DAD92F91}"/>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a:extLst>
                <a:ext uri="{FF2B5EF4-FFF2-40B4-BE49-F238E27FC236}">
                  <a16:creationId xmlns:a16="http://schemas.microsoft.com/office/drawing/2014/main" id="{8877BFA9-9D4E-EF3D-E96C-9E42CB1247B6}"/>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a:extLst>
                <a:ext uri="{FF2B5EF4-FFF2-40B4-BE49-F238E27FC236}">
                  <a16:creationId xmlns:a16="http://schemas.microsoft.com/office/drawing/2014/main" id="{1E6BA06B-312B-3765-211A-C1736B055AE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a:extLst>
                <a:ext uri="{FF2B5EF4-FFF2-40B4-BE49-F238E27FC236}">
                  <a16:creationId xmlns:a16="http://schemas.microsoft.com/office/drawing/2014/main" id="{C18C1933-4987-203D-168B-B3575E6E028A}"/>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a:extLst>
                <a:ext uri="{FF2B5EF4-FFF2-40B4-BE49-F238E27FC236}">
                  <a16:creationId xmlns:a16="http://schemas.microsoft.com/office/drawing/2014/main" id="{A39CAC29-C4D3-B0A6-62E0-F584CB9720D2}"/>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a:extLst>
                <a:ext uri="{FF2B5EF4-FFF2-40B4-BE49-F238E27FC236}">
                  <a16:creationId xmlns:a16="http://schemas.microsoft.com/office/drawing/2014/main" id="{6D5866F3-6C6C-6478-64B9-EB37FAA36057}"/>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a:extLst>
                <a:ext uri="{FF2B5EF4-FFF2-40B4-BE49-F238E27FC236}">
                  <a16:creationId xmlns:a16="http://schemas.microsoft.com/office/drawing/2014/main" id="{1200879B-5E0A-55A9-323B-00F0FE503671}"/>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a:extLst>
                <a:ext uri="{FF2B5EF4-FFF2-40B4-BE49-F238E27FC236}">
                  <a16:creationId xmlns:a16="http://schemas.microsoft.com/office/drawing/2014/main" id="{2059D59E-EB33-82D4-E8D0-CD2B90CCD1B4}"/>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a:extLst>
                <a:ext uri="{FF2B5EF4-FFF2-40B4-BE49-F238E27FC236}">
                  <a16:creationId xmlns:a16="http://schemas.microsoft.com/office/drawing/2014/main" id="{0497B515-0CEE-68EF-D295-60AC181C54F0}"/>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a:extLst>
                <a:ext uri="{FF2B5EF4-FFF2-40B4-BE49-F238E27FC236}">
                  <a16:creationId xmlns:a16="http://schemas.microsoft.com/office/drawing/2014/main" id="{04CDCA72-2470-2E2E-00C1-D5C77F0ACB1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a:extLst>
                <a:ext uri="{FF2B5EF4-FFF2-40B4-BE49-F238E27FC236}">
                  <a16:creationId xmlns:a16="http://schemas.microsoft.com/office/drawing/2014/main" id="{5A4B98FB-1A3F-FAAE-CA10-83C55A207408}"/>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a:extLst>
                <a:ext uri="{FF2B5EF4-FFF2-40B4-BE49-F238E27FC236}">
                  <a16:creationId xmlns:a16="http://schemas.microsoft.com/office/drawing/2014/main" id="{6F7D457E-3C35-4F0B-0B66-16067CD34DA2}"/>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a:extLst>
                <a:ext uri="{FF2B5EF4-FFF2-40B4-BE49-F238E27FC236}">
                  <a16:creationId xmlns:a16="http://schemas.microsoft.com/office/drawing/2014/main" id="{4A5BDBAC-E034-9EC6-48A1-EBB560284D0B}"/>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a:extLst>
                <a:ext uri="{FF2B5EF4-FFF2-40B4-BE49-F238E27FC236}">
                  <a16:creationId xmlns:a16="http://schemas.microsoft.com/office/drawing/2014/main" id="{F5271A75-490E-8F45-219D-395B92992AC5}"/>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a:extLst>
                <a:ext uri="{FF2B5EF4-FFF2-40B4-BE49-F238E27FC236}">
                  <a16:creationId xmlns:a16="http://schemas.microsoft.com/office/drawing/2014/main" id="{1F3BB223-7420-1303-A7C5-6F06A194C43F}"/>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a:extLst>
                <a:ext uri="{FF2B5EF4-FFF2-40B4-BE49-F238E27FC236}">
                  <a16:creationId xmlns:a16="http://schemas.microsoft.com/office/drawing/2014/main" id="{A107CB00-9B04-86AD-F53A-DD4FFB8CBFC4}"/>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a:extLst>
                <a:ext uri="{FF2B5EF4-FFF2-40B4-BE49-F238E27FC236}">
                  <a16:creationId xmlns:a16="http://schemas.microsoft.com/office/drawing/2014/main" id="{A0BA25AE-B84F-5F1B-772C-AE887BC0757F}"/>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a:extLst>
                <a:ext uri="{FF2B5EF4-FFF2-40B4-BE49-F238E27FC236}">
                  <a16:creationId xmlns:a16="http://schemas.microsoft.com/office/drawing/2014/main" id="{5E293741-27D8-9231-7079-B8B70E227522}"/>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a:extLst>
                <a:ext uri="{FF2B5EF4-FFF2-40B4-BE49-F238E27FC236}">
                  <a16:creationId xmlns:a16="http://schemas.microsoft.com/office/drawing/2014/main" id="{1C3CA042-BFD4-20EC-36FD-952CF6A17509}"/>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a:extLst>
                <a:ext uri="{FF2B5EF4-FFF2-40B4-BE49-F238E27FC236}">
                  <a16:creationId xmlns:a16="http://schemas.microsoft.com/office/drawing/2014/main" id="{2584DF63-362E-2B7B-EE08-D26AE80D53AF}"/>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a:extLst>
                <a:ext uri="{FF2B5EF4-FFF2-40B4-BE49-F238E27FC236}">
                  <a16:creationId xmlns:a16="http://schemas.microsoft.com/office/drawing/2014/main" id="{5FEE5838-4968-C3D2-69FF-17F9E7D7A9CD}"/>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a:extLst>
                <a:ext uri="{FF2B5EF4-FFF2-40B4-BE49-F238E27FC236}">
                  <a16:creationId xmlns:a16="http://schemas.microsoft.com/office/drawing/2014/main" id="{7C82495B-B32C-C170-09C7-DE43DAE55B58}"/>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a:extLst>
                <a:ext uri="{FF2B5EF4-FFF2-40B4-BE49-F238E27FC236}">
                  <a16:creationId xmlns:a16="http://schemas.microsoft.com/office/drawing/2014/main" id="{9A3F54AB-78BA-3F34-CC11-DC72E4D336B3}"/>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a:extLst>
                <a:ext uri="{FF2B5EF4-FFF2-40B4-BE49-F238E27FC236}">
                  <a16:creationId xmlns:a16="http://schemas.microsoft.com/office/drawing/2014/main" id="{091AEA94-6188-D14A-56ED-93823F1FAFAE}"/>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a:extLst>
                <a:ext uri="{FF2B5EF4-FFF2-40B4-BE49-F238E27FC236}">
                  <a16:creationId xmlns:a16="http://schemas.microsoft.com/office/drawing/2014/main" id="{40DD111B-0E43-10D2-446D-2A2E935CE718}"/>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a:extLst>
                <a:ext uri="{FF2B5EF4-FFF2-40B4-BE49-F238E27FC236}">
                  <a16:creationId xmlns:a16="http://schemas.microsoft.com/office/drawing/2014/main" id="{0B244374-980F-0B3E-66A7-1975E47BB629}"/>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a:extLst>
                <a:ext uri="{FF2B5EF4-FFF2-40B4-BE49-F238E27FC236}">
                  <a16:creationId xmlns:a16="http://schemas.microsoft.com/office/drawing/2014/main" id="{CF31548C-C2FA-FC28-0ADC-0B6FF8BC1F24}"/>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a:extLst>
                <a:ext uri="{FF2B5EF4-FFF2-40B4-BE49-F238E27FC236}">
                  <a16:creationId xmlns:a16="http://schemas.microsoft.com/office/drawing/2014/main" id="{7072326A-827C-2A42-3E24-8E69952B9574}"/>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a:extLst>
                <a:ext uri="{FF2B5EF4-FFF2-40B4-BE49-F238E27FC236}">
                  <a16:creationId xmlns:a16="http://schemas.microsoft.com/office/drawing/2014/main" id="{73067E52-E749-E2FD-E08C-99360B65A1C7}"/>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a:extLst>
                <a:ext uri="{FF2B5EF4-FFF2-40B4-BE49-F238E27FC236}">
                  <a16:creationId xmlns:a16="http://schemas.microsoft.com/office/drawing/2014/main" id="{C475D6A7-E606-8561-BB05-CDAED44DC524}"/>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a:extLst>
                <a:ext uri="{FF2B5EF4-FFF2-40B4-BE49-F238E27FC236}">
                  <a16:creationId xmlns:a16="http://schemas.microsoft.com/office/drawing/2014/main" id="{BD26E2D3-74CF-7EC8-17CD-CC8A3F89592A}"/>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a:extLst>
                <a:ext uri="{FF2B5EF4-FFF2-40B4-BE49-F238E27FC236}">
                  <a16:creationId xmlns:a16="http://schemas.microsoft.com/office/drawing/2014/main" id="{7F16DCA6-E174-F704-3E11-DD927B8521C6}"/>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a:extLst>
                <a:ext uri="{FF2B5EF4-FFF2-40B4-BE49-F238E27FC236}">
                  <a16:creationId xmlns:a16="http://schemas.microsoft.com/office/drawing/2014/main" id="{C719BE1C-57B8-0103-8FDB-E816C3C802FF}"/>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a:extLst>
                <a:ext uri="{FF2B5EF4-FFF2-40B4-BE49-F238E27FC236}">
                  <a16:creationId xmlns:a16="http://schemas.microsoft.com/office/drawing/2014/main" id="{AF34C876-0F09-E971-995D-D18D9EA170F3}"/>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a:extLst>
                <a:ext uri="{FF2B5EF4-FFF2-40B4-BE49-F238E27FC236}">
                  <a16:creationId xmlns:a16="http://schemas.microsoft.com/office/drawing/2014/main" id="{7052F257-F77F-EA0A-B8F3-FBBB497BE267}"/>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a:extLst>
                <a:ext uri="{FF2B5EF4-FFF2-40B4-BE49-F238E27FC236}">
                  <a16:creationId xmlns:a16="http://schemas.microsoft.com/office/drawing/2014/main" id="{80F41A47-4C8E-7C46-816F-C645D9AFA811}"/>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a:extLst>
                <a:ext uri="{FF2B5EF4-FFF2-40B4-BE49-F238E27FC236}">
                  <a16:creationId xmlns:a16="http://schemas.microsoft.com/office/drawing/2014/main" id="{5E4001AA-9058-6B2D-3032-8CEFBFF75443}"/>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a:extLst>
                <a:ext uri="{FF2B5EF4-FFF2-40B4-BE49-F238E27FC236}">
                  <a16:creationId xmlns:a16="http://schemas.microsoft.com/office/drawing/2014/main" id="{357A1977-54AA-EBDC-310A-861F1C9F3BBE}"/>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a:extLst>
                <a:ext uri="{FF2B5EF4-FFF2-40B4-BE49-F238E27FC236}">
                  <a16:creationId xmlns:a16="http://schemas.microsoft.com/office/drawing/2014/main" id="{EE05081F-5E66-43EC-8ECC-85CF121BACE7}"/>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a:extLst>
                <a:ext uri="{FF2B5EF4-FFF2-40B4-BE49-F238E27FC236}">
                  <a16:creationId xmlns:a16="http://schemas.microsoft.com/office/drawing/2014/main" id="{3B30A8D4-645E-7D88-43B3-5629054CAE38}"/>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a:extLst>
                <a:ext uri="{FF2B5EF4-FFF2-40B4-BE49-F238E27FC236}">
                  <a16:creationId xmlns:a16="http://schemas.microsoft.com/office/drawing/2014/main" id="{416B516D-5670-93CC-B4DF-F7F1DBBCBE35}"/>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a:extLst>
                <a:ext uri="{FF2B5EF4-FFF2-40B4-BE49-F238E27FC236}">
                  <a16:creationId xmlns:a16="http://schemas.microsoft.com/office/drawing/2014/main" id="{8BAFED32-59FD-4FCF-EF53-40D22A29A49F}"/>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a:extLst>
                <a:ext uri="{FF2B5EF4-FFF2-40B4-BE49-F238E27FC236}">
                  <a16:creationId xmlns:a16="http://schemas.microsoft.com/office/drawing/2014/main" id="{CC848CFB-2011-1A65-CB13-1389B5A2C5C9}"/>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a:extLst>
                <a:ext uri="{FF2B5EF4-FFF2-40B4-BE49-F238E27FC236}">
                  <a16:creationId xmlns:a16="http://schemas.microsoft.com/office/drawing/2014/main" id="{E10F366A-FD2B-EE34-AAD6-0A32E9AAEAA7}"/>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a:extLst>
                <a:ext uri="{FF2B5EF4-FFF2-40B4-BE49-F238E27FC236}">
                  <a16:creationId xmlns:a16="http://schemas.microsoft.com/office/drawing/2014/main" id="{45D37C28-5820-B16C-CF24-6BB361F01D4C}"/>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a:extLst>
                <a:ext uri="{FF2B5EF4-FFF2-40B4-BE49-F238E27FC236}">
                  <a16:creationId xmlns:a16="http://schemas.microsoft.com/office/drawing/2014/main" id="{7844A90D-31E7-667D-FE25-FA6000BD8D5A}"/>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a:extLst>
                <a:ext uri="{FF2B5EF4-FFF2-40B4-BE49-F238E27FC236}">
                  <a16:creationId xmlns:a16="http://schemas.microsoft.com/office/drawing/2014/main" id="{02F9A6A5-7569-E6AE-F098-460944D9189E}"/>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a:extLst>
                <a:ext uri="{FF2B5EF4-FFF2-40B4-BE49-F238E27FC236}">
                  <a16:creationId xmlns:a16="http://schemas.microsoft.com/office/drawing/2014/main" id="{BB48D491-FECF-387C-1F92-75145450E03C}"/>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a:extLst>
                <a:ext uri="{FF2B5EF4-FFF2-40B4-BE49-F238E27FC236}">
                  <a16:creationId xmlns:a16="http://schemas.microsoft.com/office/drawing/2014/main" id="{F755AA22-A3E0-F5D7-D538-BC5AEFF76FCA}"/>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a:extLst>
                <a:ext uri="{FF2B5EF4-FFF2-40B4-BE49-F238E27FC236}">
                  <a16:creationId xmlns:a16="http://schemas.microsoft.com/office/drawing/2014/main" id="{541FD6AA-0B59-FFC4-B86F-E539FC353300}"/>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a:extLst>
                <a:ext uri="{FF2B5EF4-FFF2-40B4-BE49-F238E27FC236}">
                  <a16:creationId xmlns:a16="http://schemas.microsoft.com/office/drawing/2014/main" id="{E857D425-EA59-C973-7436-08018DA2E34C}"/>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a:extLst>
                <a:ext uri="{FF2B5EF4-FFF2-40B4-BE49-F238E27FC236}">
                  <a16:creationId xmlns:a16="http://schemas.microsoft.com/office/drawing/2014/main" id="{EE08251E-65B5-0F55-687C-33A72BF6F351}"/>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a:extLst>
                <a:ext uri="{FF2B5EF4-FFF2-40B4-BE49-F238E27FC236}">
                  <a16:creationId xmlns:a16="http://schemas.microsoft.com/office/drawing/2014/main" id="{FAECC021-C413-350C-E165-FF63E6D3B021}"/>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a:extLst>
                <a:ext uri="{FF2B5EF4-FFF2-40B4-BE49-F238E27FC236}">
                  <a16:creationId xmlns:a16="http://schemas.microsoft.com/office/drawing/2014/main" id="{A4EC45FD-718E-8EEB-18EF-CE1C00A57BEB}"/>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a:extLst>
                <a:ext uri="{FF2B5EF4-FFF2-40B4-BE49-F238E27FC236}">
                  <a16:creationId xmlns:a16="http://schemas.microsoft.com/office/drawing/2014/main" id="{54489069-1614-B165-F169-F85C4C032A8C}"/>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a:extLst>
                <a:ext uri="{FF2B5EF4-FFF2-40B4-BE49-F238E27FC236}">
                  <a16:creationId xmlns:a16="http://schemas.microsoft.com/office/drawing/2014/main" id="{9938492A-7C76-30A9-2F3A-642EE78815DB}"/>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a:extLst>
                <a:ext uri="{FF2B5EF4-FFF2-40B4-BE49-F238E27FC236}">
                  <a16:creationId xmlns:a16="http://schemas.microsoft.com/office/drawing/2014/main" id="{CA9051E5-84F6-81FE-7CA8-42BD4793D2FA}"/>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a:extLst>
                <a:ext uri="{FF2B5EF4-FFF2-40B4-BE49-F238E27FC236}">
                  <a16:creationId xmlns:a16="http://schemas.microsoft.com/office/drawing/2014/main" id="{AF524B66-920F-540B-BD51-0430C617F3E6}"/>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a:extLst>
                <a:ext uri="{FF2B5EF4-FFF2-40B4-BE49-F238E27FC236}">
                  <a16:creationId xmlns:a16="http://schemas.microsoft.com/office/drawing/2014/main" id="{8F6F60C6-D551-35CD-B748-245D27CB3AE0}"/>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a:extLst>
                <a:ext uri="{FF2B5EF4-FFF2-40B4-BE49-F238E27FC236}">
                  <a16:creationId xmlns:a16="http://schemas.microsoft.com/office/drawing/2014/main" id="{63A16F98-0BBD-2281-B353-8F876188A139}"/>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a:extLst>
                <a:ext uri="{FF2B5EF4-FFF2-40B4-BE49-F238E27FC236}">
                  <a16:creationId xmlns:a16="http://schemas.microsoft.com/office/drawing/2014/main" id="{E153A7AE-23FC-0AA6-796C-001AC75ED8CF}"/>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6" name="Google Shape;276;p24">
            <a:extLst>
              <a:ext uri="{FF2B5EF4-FFF2-40B4-BE49-F238E27FC236}">
                <a16:creationId xmlns:a16="http://schemas.microsoft.com/office/drawing/2014/main" id="{D26F318E-46DD-2ADC-4269-776AC0188434}"/>
              </a:ext>
            </a:extLst>
          </p:cNvPr>
          <p:cNvCxnSpPr/>
          <p:nvPr/>
        </p:nvCxnSpPr>
        <p:spPr>
          <a:xfrm>
            <a:off x="7574486" y="3492501"/>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805468049"/>
      </p:ext>
    </p:extLst>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586</TotalTime>
  <Words>1643</Words>
  <Application>Microsoft Office PowerPoint</Application>
  <PresentationFormat>On-screen Show (16:9)</PresentationFormat>
  <Paragraphs>197</Paragraphs>
  <Slides>41</Slides>
  <Notes>41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41</vt:i4>
      </vt:variant>
    </vt:vector>
  </HeadingPairs>
  <TitlesOfParts>
    <vt:vector size="52" baseType="lpstr">
      <vt:lpstr>Bebas Neue</vt:lpstr>
      <vt:lpstr>Calibri</vt:lpstr>
      <vt:lpstr>Gantari</vt:lpstr>
      <vt:lpstr>Amatic SC</vt:lpstr>
      <vt:lpstr>Golos Text Medium</vt:lpstr>
      <vt:lpstr>Golos Text</vt:lpstr>
      <vt:lpstr>Roboto Medium</vt:lpstr>
      <vt:lpstr>Proxima Nova</vt:lpstr>
      <vt:lpstr>Arial</vt:lpstr>
      <vt:lpstr>Artificial Intelligence by Slidesgo</vt:lpstr>
      <vt:lpstr>Slidesgo Final Pages</vt:lpstr>
      <vt:lpstr>A Unified Model for Multimodal Image Generation and Editing</vt:lpstr>
      <vt:lpstr>01</vt:lpstr>
      <vt:lpstr>Introduction</vt:lpstr>
      <vt:lpstr>Image Generation Context</vt:lpstr>
      <vt:lpstr>Limitations</vt:lpstr>
      <vt:lpstr>Prior Art</vt:lpstr>
      <vt:lpstr>Current image generation models</vt:lpstr>
      <vt:lpstr>Current image generation models</vt:lpstr>
      <vt:lpstr>Can a single model  complete various tasks  end-to-end through user  instructions, similar to how  ChatGPT handles language tasks?</vt:lpstr>
      <vt:lpstr>Methodology</vt:lpstr>
      <vt:lpstr>Main uses</vt:lpstr>
      <vt:lpstr>Main uses</vt:lpstr>
      <vt:lpstr>Experiments</vt:lpstr>
      <vt:lpstr>Advantages of artificial intelligence</vt:lpstr>
      <vt:lpstr>Limitations and Conclusion</vt:lpstr>
      <vt:lpstr>Advantages of artificial intelligence</vt:lpstr>
      <vt:lpstr>Advantages of artificial intelligence</vt:lpstr>
      <vt:lpstr>Disadvantages of artificial intelligence</vt:lpstr>
      <vt:lpstr>Disadvantages of artificial intelligence</vt:lpstr>
      <vt:lpstr>Thanks!</vt:lpstr>
      <vt:lpstr>Alternative resources</vt:lpstr>
      <vt:lpstr>Resources</vt:lpstr>
      <vt:lpstr>Image Generation</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24</cp:revision>
  <dcterms:modified xsi:type="dcterms:W3CDTF">2025-02-02T15:51:15Z</dcterms:modified>
</cp:coreProperties>
</file>